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  <p:sldMasterId id="2147484035" r:id="rId2"/>
  </p:sldMasterIdLst>
  <p:notesMasterIdLst>
    <p:notesMasterId r:id="rId23"/>
  </p:notesMasterIdLst>
  <p:handoutMasterIdLst>
    <p:handoutMasterId r:id="rId24"/>
  </p:handoutMasterIdLst>
  <p:sldIdLst>
    <p:sldId id="657" r:id="rId3"/>
    <p:sldId id="531" r:id="rId4"/>
    <p:sldId id="259" r:id="rId5"/>
    <p:sldId id="265" r:id="rId6"/>
    <p:sldId id="660" r:id="rId7"/>
    <p:sldId id="347" r:id="rId8"/>
    <p:sldId id="661" r:id="rId9"/>
    <p:sldId id="262" r:id="rId10"/>
    <p:sldId id="659" r:id="rId11"/>
    <p:sldId id="258" r:id="rId12"/>
    <p:sldId id="364" r:id="rId13"/>
    <p:sldId id="662" r:id="rId14"/>
    <p:sldId id="663" r:id="rId15"/>
    <p:sldId id="664" r:id="rId16"/>
    <p:sldId id="665" r:id="rId17"/>
    <p:sldId id="666" r:id="rId18"/>
    <p:sldId id="658" r:id="rId19"/>
    <p:sldId id="667" r:id="rId20"/>
    <p:sldId id="257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EDDB"/>
    <a:srgbClr val="232C34"/>
    <a:srgbClr val="4BA1FC"/>
    <a:srgbClr val="00F000"/>
    <a:srgbClr val="FFFFFF"/>
    <a:srgbClr val="0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1" autoAdjust="0"/>
    <p:restoredTop sz="96416" autoAdjust="0"/>
  </p:normalViewPr>
  <p:slideViewPr>
    <p:cSldViewPr snapToGrid="0" snapToObjects="1" showGuides="1">
      <p:cViewPr>
        <p:scale>
          <a:sx n="100" d="100"/>
          <a:sy n="100" d="100"/>
        </p:scale>
        <p:origin x="216" y="-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96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</a:t>
            </a:r>
          </a:p>
          <a:p>
            <a:endParaRPr lang="en-US"/>
          </a:p>
          <a:p>
            <a:r>
              <a:rPr lang="id-ID"/>
              <a:t>https</a:t>
            </a:r>
            <a:r>
              <a:rPr lang="id-ID" dirty="0"/>
              <a:t>://gumroad.com/l/macbook-pro-mockups?source=post_page---------------------------</a:t>
            </a:r>
          </a:p>
          <a:p>
            <a:endParaRPr lang="id-ID" dirty="0"/>
          </a:p>
          <a:p>
            <a:r>
              <a:rPr lang="id-ID" dirty="0"/>
              <a:t>https://www.freepik.com/free-vector/nothern-lights-background_4666677.htm</a:t>
            </a:r>
          </a:p>
          <a:p>
            <a:endParaRPr lang="id-ID" dirty="0"/>
          </a:p>
          <a:p>
            <a:r>
              <a:rPr lang="id-ID" dirty="0"/>
              <a:t>https://dribbble.com/shots/3848433-iPhone-X-Flat-Mockup-Free</a:t>
            </a:r>
          </a:p>
          <a:p>
            <a:endParaRPr lang="id-ID" dirty="0"/>
          </a:p>
          <a:p>
            <a:r>
              <a:rPr lang="id-ID" dirty="0"/>
              <a:t>https://unsplash.com/photos/mpN7xjKQ_Ns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1B4E9-BC61-4ECA-8364-430F7FAB0373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036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87A6F6-9B7C-465F-9B94-BD04984C2712}"/>
              </a:ext>
            </a:extLst>
          </p:cNvPr>
          <p:cNvSpPr/>
          <p:nvPr userDrawn="1"/>
        </p:nvSpPr>
        <p:spPr>
          <a:xfrm>
            <a:off x="0" y="0"/>
            <a:ext cx="101917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33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634513" y="2308497"/>
            <a:ext cx="2245360" cy="22453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9946640" y="0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9946640" y="230849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9946640" y="4616995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634513" y="0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634513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5312227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2979057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50000" decel="5000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9E918E-A6ED-4C79-BF50-0276F406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47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75A5718-5D74-4E87-80EC-F2110E5ADA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6654" y="1125538"/>
            <a:ext cx="1811382" cy="168929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6C01F3E-9E36-4C94-9547-62C82056E6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21215" y="4478369"/>
            <a:ext cx="2551610" cy="23796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8362C07-870E-4BE5-8813-72DDF19A06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179130"/>
            <a:ext cx="1811382" cy="16892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4F97F-A7E3-421E-BC86-2AEEFE29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4ED8-922E-4A7F-8CA6-00C6FC83412B}" type="datetime1">
              <a:rPr lang="id-ID" smtClean="0"/>
              <a:t>27/08/2022</a:t>
            </a:fld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431BB-93E8-4EA5-BFA6-5B36D0B627EC}"/>
              </a:ext>
            </a:extLst>
          </p:cNvPr>
          <p:cNvSpPr/>
          <p:nvPr userDrawn="1"/>
        </p:nvSpPr>
        <p:spPr>
          <a:xfrm>
            <a:off x="11568608" y="0"/>
            <a:ext cx="623392" cy="6857999"/>
          </a:xfrm>
          <a:prstGeom prst="rect">
            <a:avLst/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08ABF-5212-4F4D-A5C3-91E5B715664E}"/>
              </a:ext>
            </a:extLst>
          </p:cNvPr>
          <p:cNvGrpSpPr/>
          <p:nvPr userDrawn="1"/>
        </p:nvGrpSpPr>
        <p:grpSpPr>
          <a:xfrm>
            <a:off x="11790304" y="260648"/>
            <a:ext cx="180000" cy="111024"/>
            <a:chOff x="15673064" y="2290373"/>
            <a:chExt cx="432048" cy="333073"/>
          </a:xfrm>
          <a:solidFill>
            <a:schemeClr val="bg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8A05FA-BBA2-4867-9962-F1403EC49E8E}"/>
                </a:ext>
              </a:extLst>
            </p:cNvPr>
            <p:cNvSpPr/>
            <p:nvPr/>
          </p:nvSpPr>
          <p:spPr>
            <a:xfrm>
              <a:off x="15673064" y="2290373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E7D83A0-9451-4D0A-913C-186CA756ED58}"/>
                </a:ext>
              </a:extLst>
            </p:cNvPr>
            <p:cNvSpPr/>
            <p:nvPr/>
          </p:nvSpPr>
          <p:spPr>
            <a:xfrm>
              <a:off x="15673064" y="2420905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F2D35D-5B6F-4D6C-880F-9C9859561C2B}"/>
                </a:ext>
              </a:extLst>
            </p:cNvPr>
            <p:cNvSpPr/>
            <p:nvPr/>
          </p:nvSpPr>
          <p:spPr>
            <a:xfrm>
              <a:off x="15673064" y="2551438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0CF01-6689-4D36-97B6-04A98D8FDEB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80305" y="6165304"/>
            <a:ext cx="0" cy="875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EE61D-B0B2-48E2-B642-EF7E2CF5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6949" y="6441081"/>
            <a:ext cx="149079" cy="138499"/>
          </a:xfr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lang="id-ID" sz="900" b="1" smtClean="0">
                <a:gradFill flip="none" rotWithShape="1">
                  <a:gsLst>
                    <a:gs pos="100000">
                      <a:srgbClr val="48F9D5"/>
                    </a:gs>
                    <a:gs pos="0">
                      <a:srgbClr val="4BA1FC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fld id="{E1D36AFC-5EE6-48B2-A17A-D27356569666}" type="slidenum">
              <a:rPr lang="id-ID" smtClean="0"/>
              <a:pPr algn="ctr"/>
              <a:t>‹#›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3218E-58CB-4F01-9524-C57092F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22905" y="2665327"/>
            <a:ext cx="4114800" cy="138499"/>
          </a:xfrm>
          <a:noFill/>
        </p:spPr>
        <p:txBody>
          <a:bodyPr wrap="square" lIns="0" tIns="0" rIns="0" bIns="0" rtlCol="0" anchor="ctr" anchorCtr="0">
            <a:spAutoFit/>
          </a:bodyPr>
          <a:lstStyle>
            <a:lvl1pPr>
              <a:defRPr lang="id-ID" sz="900" dirty="0">
                <a:solidFill>
                  <a:schemeClr val="bg1"/>
                </a:solidFill>
              </a:defRPr>
            </a:lvl1pPr>
          </a:lstStyle>
          <a:p>
            <a:pPr algn="r"/>
            <a:r>
              <a:rPr lang="id-ID"/>
              <a:t>Source: Lorem ipsum dolor sit amet, consectetur adipiscing elit.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3857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117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0" y="5708953"/>
            <a:ext cx="6095471" cy="780411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74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415636"/>
            <a:ext cx="9144000" cy="864525"/>
          </a:xfrm>
        </p:spPr>
        <p:txBody>
          <a:bodyPr anchor="b"/>
          <a:lstStyle>
            <a:lvl1pPr algn="ctr">
              <a:defRPr sz="4800" b="1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308601" y="1280161"/>
            <a:ext cx="3574796" cy="265430"/>
          </a:xfr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9347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4F97F-A7E3-421E-BC86-2AEEFE29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4ED8-922E-4A7F-8CA6-00C6FC83412B}" type="datetime1">
              <a:rPr lang="id-ID" smtClean="0"/>
              <a:t>27/08/2022</a:t>
            </a:fld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431BB-93E8-4EA5-BFA6-5B36D0B627EC}"/>
              </a:ext>
            </a:extLst>
          </p:cNvPr>
          <p:cNvSpPr/>
          <p:nvPr userDrawn="1"/>
        </p:nvSpPr>
        <p:spPr>
          <a:xfrm>
            <a:off x="11568608" y="0"/>
            <a:ext cx="623392" cy="6857999"/>
          </a:xfrm>
          <a:prstGeom prst="rect">
            <a:avLst/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08ABF-5212-4F4D-A5C3-91E5B715664E}"/>
              </a:ext>
            </a:extLst>
          </p:cNvPr>
          <p:cNvGrpSpPr/>
          <p:nvPr userDrawn="1"/>
        </p:nvGrpSpPr>
        <p:grpSpPr>
          <a:xfrm>
            <a:off x="11790304" y="260648"/>
            <a:ext cx="180000" cy="111024"/>
            <a:chOff x="15673064" y="2290373"/>
            <a:chExt cx="432048" cy="333073"/>
          </a:xfrm>
          <a:solidFill>
            <a:schemeClr val="bg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8A05FA-BBA2-4867-9962-F1403EC49E8E}"/>
                </a:ext>
              </a:extLst>
            </p:cNvPr>
            <p:cNvSpPr/>
            <p:nvPr/>
          </p:nvSpPr>
          <p:spPr>
            <a:xfrm>
              <a:off x="15673064" y="2290373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E7D83A0-9451-4D0A-913C-186CA756ED58}"/>
                </a:ext>
              </a:extLst>
            </p:cNvPr>
            <p:cNvSpPr/>
            <p:nvPr/>
          </p:nvSpPr>
          <p:spPr>
            <a:xfrm>
              <a:off x="15673064" y="2420905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F2D35D-5B6F-4D6C-880F-9C9859561C2B}"/>
                </a:ext>
              </a:extLst>
            </p:cNvPr>
            <p:cNvSpPr/>
            <p:nvPr/>
          </p:nvSpPr>
          <p:spPr>
            <a:xfrm>
              <a:off x="15673064" y="2551438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0CF01-6689-4D36-97B6-04A98D8FDEB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80305" y="6165304"/>
            <a:ext cx="0" cy="875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EE61D-B0B2-48E2-B642-EF7E2CF5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6949" y="6441081"/>
            <a:ext cx="149079" cy="138499"/>
          </a:xfr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lang="id-ID" sz="900" b="1" smtClean="0">
                <a:gradFill flip="none" rotWithShape="1">
                  <a:gsLst>
                    <a:gs pos="100000">
                      <a:srgbClr val="48F9D5"/>
                    </a:gs>
                    <a:gs pos="0">
                      <a:srgbClr val="4BA1FC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fld id="{E1D36AFC-5EE6-48B2-A17A-D27356569666}" type="slidenum">
              <a:rPr lang="id-ID" smtClean="0"/>
              <a:pPr algn="ctr"/>
              <a:t>‹#›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3218E-58CB-4F01-9524-C57092F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22905" y="2665327"/>
            <a:ext cx="4114800" cy="138499"/>
          </a:xfrm>
          <a:noFill/>
        </p:spPr>
        <p:txBody>
          <a:bodyPr wrap="square" lIns="0" tIns="0" rIns="0" bIns="0" rtlCol="0" anchor="ctr" anchorCtr="0">
            <a:spAutoFit/>
          </a:bodyPr>
          <a:lstStyle>
            <a:lvl1pPr>
              <a:defRPr lang="id-ID" sz="900" dirty="0">
                <a:solidFill>
                  <a:schemeClr val="bg1"/>
                </a:solidFill>
              </a:defRPr>
            </a:lvl1pPr>
          </a:lstStyle>
          <a:p>
            <a:pPr algn="r"/>
            <a:r>
              <a:rPr lang="id-ID"/>
              <a:t>Source: Lorem ipsum dolor sit amet, consectetur adipiscing elit.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648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73859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5367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15367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0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7" r:id="rId1"/>
    <p:sldLayoutId id="2147484070" r:id="rId2"/>
    <p:sldLayoutId id="2147484116" r:id="rId3"/>
    <p:sldLayoutId id="2147484146" r:id="rId4"/>
    <p:sldLayoutId id="2147484178" r:id="rId5"/>
    <p:sldLayoutId id="2147484180" r:id="rId6"/>
    <p:sldLayoutId id="2147484181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+mj-lt"/>
          <a:ea typeface="Montserrat" charset="0"/>
          <a:cs typeface="Montserrat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 userDrawn="1">
          <p15:clr>
            <a:srgbClr val="F26B43"/>
          </p15:clr>
        </p15:guide>
        <p15:guide id="27" orient="horz" pos="3952" userDrawn="1">
          <p15:clr>
            <a:srgbClr val="F26B43"/>
          </p15:clr>
        </p15:guide>
        <p15:guide id="28" pos="642" userDrawn="1">
          <p15:clr>
            <a:srgbClr val="F26B43"/>
          </p15:clr>
        </p15:guide>
        <p15:guide id="29" pos="7038" userDrawn="1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 userDrawn="1">
          <p15:clr>
            <a:srgbClr val="F26B43"/>
          </p15:clr>
        </p15:guide>
        <p15:guide id="51" orient="horz" pos="709" userDrawn="1">
          <p15:clr>
            <a:srgbClr val="F26B43"/>
          </p15:clr>
        </p15:guide>
        <p15:guide id="52" pos="1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181521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1355380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96888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697939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11181521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58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51" baseline="0">
          <a:solidFill>
            <a:schemeClr val="tx1"/>
          </a:solidFill>
          <a:latin typeface="Montserrat SemiBold" charset="0"/>
          <a:ea typeface="Montserrat SemiBold" charset="0"/>
          <a:cs typeface="Montserrat SemiBold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hyperlink" Target="https://warung-kita.herokuapp.com/swagger-ui/index.html#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hyperlink" Target="https://app.trevor.io/datasources/c06ba997-150c-4389-9c30-d01a68bdd67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CBAED935-F3D8-4399-9D17-2D47D0D9C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7" b="32668"/>
          <a:stretch/>
        </p:blipFill>
        <p:spPr>
          <a:xfrm>
            <a:off x="1049021" y="0"/>
            <a:ext cx="11189172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B7DECE-AFDE-4456-A34E-517274479CC8}"/>
              </a:ext>
            </a:extLst>
          </p:cNvPr>
          <p:cNvSpPr/>
          <p:nvPr/>
        </p:nvSpPr>
        <p:spPr>
          <a:xfrm>
            <a:off x="620158" y="0"/>
            <a:ext cx="11571842" cy="6858000"/>
          </a:xfrm>
          <a:prstGeom prst="rect">
            <a:avLst/>
          </a:prstGeom>
          <a:gradFill flip="none" rotWithShape="1">
            <a:gsLst>
              <a:gs pos="42000">
                <a:srgbClr val="12171C">
                  <a:alpha val="92000"/>
                </a:srgbClr>
              </a:gs>
              <a:gs pos="100000">
                <a:srgbClr val="2B353F">
                  <a:alpha val="9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DB98EA9-F04D-41A9-A37C-DDCDEE999F1D}"/>
              </a:ext>
            </a:extLst>
          </p:cNvPr>
          <p:cNvSpPr/>
          <p:nvPr/>
        </p:nvSpPr>
        <p:spPr>
          <a:xfrm rot="16200000">
            <a:off x="2383704" y="1131641"/>
            <a:ext cx="5384984" cy="6067730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8F9D5"/>
              </a:gs>
              <a:gs pos="10000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52403EC-DED4-4432-878F-F9EACE27F80F}"/>
              </a:ext>
            </a:extLst>
          </p:cNvPr>
          <p:cNvSpPr/>
          <p:nvPr/>
        </p:nvSpPr>
        <p:spPr>
          <a:xfrm rot="16200000">
            <a:off x="434753" y="-434752"/>
            <a:ext cx="6857998" cy="7727503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A862BC-CBF1-4907-82AC-0FB9A72A177D}"/>
              </a:ext>
            </a:extLst>
          </p:cNvPr>
          <p:cNvSpPr txBox="1"/>
          <p:nvPr/>
        </p:nvSpPr>
        <p:spPr>
          <a:xfrm>
            <a:off x="7211283" y="3058724"/>
            <a:ext cx="3036255" cy="696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Montserrat" panose="02000505000000020004" pitchFamily="2" charset="0"/>
              </a:rPr>
              <a:t>“We’re here to serve only the best products for you”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017AC8F-DCD4-45E7-A78C-445208914CAB}"/>
              </a:ext>
            </a:extLst>
          </p:cNvPr>
          <p:cNvGrpSpPr/>
          <p:nvPr/>
        </p:nvGrpSpPr>
        <p:grpSpPr>
          <a:xfrm>
            <a:off x="7040918" y="2038345"/>
            <a:ext cx="288032" cy="288032"/>
            <a:chOff x="8472264" y="1805939"/>
            <a:chExt cx="288032" cy="28803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EC8A364-E443-4426-ADBA-2B74E5B2E59D}"/>
                </a:ext>
              </a:extLst>
            </p:cNvPr>
            <p:cNvSpPr/>
            <p:nvPr/>
          </p:nvSpPr>
          <p:spPr>
            <a:xfrm>
              <a:off x="8472264" y="1805939"/>
              <a:ext cx="288032" cy="2880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FB0A4075-8D3B-4175-8B6C-1271707C686E}"/>
                </a:ext>
              </a:extLst>
            </p:cNvPr>
            <p:cNvSpPr/>
            <p:nvPr/>
          </p:nvSpPr>
          <p:spPr>
            <a:xfrm rot="5400000">
              <a:off x="8574516" y="1927096"/>
              <a:ext cx="83529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5301C5-4B96-4DDE-AB05-ACB420E00AE1}"/>
              </a:ext>
            </a:extLst>
          </p:cNvPr>
          <p:cNvCxnSpPr>
            <a:cxnSpLocks/>
          </p:cNvCxnSpPr>
          <p:nvPr/>
        </p:nvCxnSpPr>
        <p:spPr>
          <a:xfrm>
            <a:off x="8568601" y="2182361"/>
            <a:ext cx="1368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C989D54-DB5A-57D6-DA4C-C34F629BA6A6}"/>
              </a:ext>
            </a:extLst>
          </p:cNvPr>
          <p:cNvSpPr txBox="1"/>
          <p:nvPr/>
        </p:nvSpPr>
        <p:spPr>
          <a:xfrm>
            <a:off x="7184986" y="1677718"/>
            <a:ext cx="464842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Warung Kita</a:t>
            </a:r>
          </a:p>
          <a:p>
            <a:r>
              <a:rPr lang="en-US" b="1" i="1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E-Commerce</a:t>
            </a:r>
            <a:endParaRPr lang="id-ID" sz="3200" b="1" i="1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11F03-7816-F115-BF6F-639304D4C268}"/>
              </a:ext>
            </a:extLst>
          </p:cNvPr>
          <p:cNvSpPr txBox="1"/>
          <p:nvPr/>
        </p:nvSpPr>
        <p:spPr>
          <a:xfrm>
            <a:off x="7218316" y="4447811"/>
            <a:ext cx="3036255" cy="327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  <a:latin typeface="Montserrat" panose="02000505000000020004" pitchFamily="2" charset="0"/>
              </a:rPr>
              <a:t>By :  Pentagon Team</a:t>
            </a:r>
            <a:endParaRPr lang="en-US" sz="1600" b="0" i="0" dirty="0">
              <a:solidFill>
                <a:schemeClr val="bg1">
                  <a:lumMod val="10000"/>
                  <a:lumOff val="90000"/>
                </a:schemeClr>
              </a:solidFill>
              <a:effectLst/>
              <a:latin typeface="Montserrat" panose="0200050500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048B8E-A5B4-4A60-8533-ACC819714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928" y="0"/>
            <a:ext cx="6858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65A0E-34D9-DDDE-302F-AA86CBA60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33" y="2154491"/>
            <a:ext cx="2518592" cy="470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6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B19581F-03F1-40C3-AB9A-979B4F2EDA0E}"/>
              </a:ext>
            </a:extLst>
          </p:cNvPr>
          <p:cNvSpPr/>
          <p:nvPr/>
        </p:nvSpPr>
        <p:spPr>
          <a:xfrm>
            <a:off x="0" y="0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333C0-AFE4-4EA8-BCD8-B7E84B6C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10</a:t>
            </a:fld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A0FC4-1EF5-40BB-B725-34EBFFD6D0E5}"/>
              </a:ext>
            </a:extLst>
          </p:cNvPr>
          <p:cNvSpPr txBox="1"/>
          <p:nvPr/>
        </p:nvSpPr>
        <p:spPr>
          <a:xfrm>
            <a:off x="2716950" y="504258"/>
            <a:ext cx="610345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600" b="1" dirty="0" err="1">
                <a:gradFill>
                  <a:gsLst>
                    <a:gs pos="69000">
                      <a:srgbClr val="48F9D5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Warung</a:t>
            </a:r>
            <a:r>
              <a:rPr lang="en-US" sz="3600" b="1" dirty="0">
                <a:gradFill>
                  <a:gsLst>
                    <a:gs pos="69000">
                      <a:srgbClr val="48F9D5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 Kita HTML View</a:t>
            </a:r>
            <a:endParaRPr lang="id-ID" sz="3200" b="1" dirty="0">
              <a:gradFill>
                <a:gsLst>
                  <a:gs pos="69000">
                    <a:srgbClr val="48F9D5"/>
                  </a:gs>
                  <a:gs pos="0">
                    <a:srgbClr val="4BA1FC"/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D227C59-E646-4812-8B1D-56C13E53B0AE}"/>
              </a:ext>
            </a:extLst>
          </p:cNvPr>
          <p:cNvSpPr/>
          <p:nvPr/>
        </p:nvSpPr>
        <p:spPr>
          <a:xfrm>
            <a:off x="11374002" y="1664804"/>
            <a:ext cx="197840" cy="4608512"/>
          </a:xfrm>
          <a:custGeom>
            <a:avLst/>
            <a:gdLst>
              <a:gd name="connsiteX0" fmla="*/ 127028 w 291266"/>
              <a:gd name="connsiteY0" fmla="*/ 0 h 4608512"/>
              <a:gd name="connsiteX1" fmla="*/ 291266 w 291266"/>
              <a:gd name="connsiteY1" fmla="*/ 0 h 4608512"/>
              <a:gd name="connsiteX2" fmla="*/ 291266 w 291266"/>
              <a:gd name="connsiteY2" fmla="*/ 4608512 h 4608512"/>
              <a:gd name="connsiteX3" fmla="*/ 127028 w 291266"/>
              <a:gd name="connsiteY3" fmla="*/ 4608512 h 4608512"/>
              <a:gd name="connsiteX4" fmla="*/ 0 w 291266"/>
              <a:gd name="connsiteY4" fmla="*/ 4481484 h 4608512"/>
              <a:gd name="connsiteX5" fmla="*/ 0 w 291266"/>
              <a:gd name="connsiteY5" fmla="*/ 127028 h 4608512"/>
              <a:gd name="connsiteX6" fmla="*/ 127028 w 291266"/>
              <a:gd name="connsiteY6" fmla="*/ 0 h 460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266" h="4608512">
                <a:moveTo>
                  <a:pt x="127028" y="0"/>
                </a:moveTo>
                <a:lnTo>
                  <a:pt x="291266" y="0"/>
                </a:lnTo>
                <a:lnTo>
                  <a:pt x="291266" y="4608512"/>
                </a:lnTo>
                <a:lnTo>
                  <a:pt x="127028" y="4608512"/>
                </a:lnTo>
                <a:cubicBezTo>
                  <a:pt x="56872" y="4608512"/>
                  <a:pt x="0" y="4551640"/>
                  <a:pt x="0" y="4481484"/>
                </a:cubicBezTo>
                <a:lnTo>
                  <a:pt x="0" y="127028"/>
                </a:lnTo>
                <a:cubicBezTo>
                  <a:pt x="0" y="56872"/>
                  <a:pt x="56872" y="0"/>
                  <a:pt x="127028" y="0"/>
                </a:cubicBezTo>
                <a:close/>
              </a:path>
            </a:pathLst>
          </a:custGeom>
          <a:solidFill>
            <a:srgbClr val="414C5B"/>
          </a:solidFill>
          <a:ln>
            <a:noFill/>
          </a:ln>
          <a:effectLst>
            <a:innerShdw blurRad="203200" dist="508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A61C698-076D-44B5-BF8F-35FCB6C2D9A6}"/>
              </a:ext>
            </a:extLst>
          </p:cNvPr>
          <p:cNvSpPr/>
          <p:nvPr/>
        </p:nvSpPr>
        <p:spPr>
          <a:xfrm>
            <a:off x="4124086" y="1340768"/>
            <a:ext cx="3289180" cy="5049157"/>
          </a:xfrm>
          <a:prstGeom prst="roundRect">
            <a:avLst>
              <a:gd name="adj" fmla="val 3862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FBBBE6-7667-47A4-8C8F-B06701708214}"/>
              </a:ext>
            </a:extLst>
          </p:cNvPr>
          <p:cNvSpPr txBox="1"/>
          <p:nvPr/>
        </p:nvSpPr>
        <p:spPr>
          <a:xfrm>
            <a:off x="4392767" y="5284587"/>
            <a:ext cx="275181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Our main page,  showing what product in our market that user can buy</a:t>
            </a:r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A422B93-B87E-43C1-99C4-9D67E67D3F57}"/>
              </a:ext>
            </a:extLst>
          </p:cNvPr>
          <p:cNvSpPr/>
          <p:nvPr/>
        </p:nvSpPr>
        <p:spPr>
          <a:xfrm>
            <a:off x="4392766" y="4770243"/>
            <a:ext cx="2751820" cy="422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8F9D5"/>
              </a:gs>
              <a:gs pos="61000">
                <a:srgbClr val="4BA1FC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4000" sy="94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00" b="1" dirty="0">
                <a:latin typeface="+mj-lt"/>
              </a:rPr>
              <a:t>Home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350FAC-597D-4A78-AB79-B4A77E0ED1AB}"/>
              </a:ext>
            </a:extLst>
          </p:cNvPr>
          <p:cNvSpPr txBox="1"/>
          <p:nvPr/>
        </p:nvSpPr>
        <p:spPr>
          <a:xfrm>
            <a:off x="4392767" y="6006255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gradFill>
                  <a:gsLst>
                    <a:gs pos="100000">
                      <a:srgbClr val="48F9D5"/>
                    </a:gs>
                    <a:gs pos="61000">
                      <a:srgbClr val="4BA1FC"/>
                    </a:gs>
                  </a:gsLst>
                  <a:lin ang="0" scaled="1"/>
                </a:gradFill>
                <a:latin typeface="+mj-lt"/>
              </a:rPr>
              <a:t>02</a:t>
            </a:r>
            <a:endParaRPr lang="id-ID" sz="1400" b="1" dirty="0">
              <a:gradFill>
                <a:gsLst>
                  <a:gs pos="100000">
                    <a:srgbClr val="48F9D5"/>
                  </a:gs>
                  <a:gs pos="61000">
                    <a:srgbClr val="4BA1FC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21DC6A-077F-48A2-A834-03324598AEA1}"/>
              </a:ext>
            </a:extLst>
          </p:cNvPr>
          <p:cNvSpPr/>
          <p:nvPr/>
        </p:nvSpPr>
        <p:spPr>
          <a:xfrm>
            <a:off x="7749044" y="1561090"/>
            <a:ext cx="3289180" cy="4608512"/>
          </a:xfrm>
          <a:prstGeom prst="roundRect">
            <a:avLst>
              <a:gd name="adj" fmla="val 3862"/>
            </a:avLst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E6E1336-8829-4577-80C5-7CDBE907720A}"/>
              </a:ext>
            </a:extLst>
          </p:cNvPr>
          <p:cNvSpPr/>
          <p:nvPr/>
        </p:nvSpPr>
        <p:spPr>
          <a:xfrm>
            <a:off x="8133494" y="4908943"/>
            <a:ext cx="2520280" cy="361077"/>
          </a:xfrm>
          <a:prstGeom prst="roundRect">
            <a:avLst>
              <a:gd name="adj" fmla="val 50000"/>
            </a:avLst>
          </a:prstGeom>
          <a:solidFill>
            <a:srgbClr val="2B35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b="1" dirty="0">
                <a:latin typeface="+mj-lt"/>
              </a:rPr>
              <a:t>Register Page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BB827A-3F77-4182-B79C-9FE35498CD1C}"/>
              </a:ext>
            </a:extLst>
          </p:cNvPr>
          <p:cNvSpPr txBox="1"/>
          <p:nvPr/>
        </p:nvSpPr>
        <p:spPr>
          <a:xfrm>
            <a:off x="8017725" y="5360778"/>
            <a:ext cx="27518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Register page for new user</a:t>
            </a:r>
            <a:endParaRPr lang="id-ID" sz="1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2FF2F0D-4F12-4BDE-B7F3-98EDA30B0E99}"/>
              </a:ext>
            </a:extLst>
          </p:cNvPr>
          <p:cNvSpPr/>
          <p:nvPr/>
        </p:nvSpPr>
        <p:spPr>
          <a:xfrm>
            <a:off x="533618" y="1561090"/>
            <a:ext cx="3289180" cy="4608512"/>
          </a:xfrm>
          <a:prstGeom prst="roundRect">
            <a:avLst>
              <a:gd name="adj" fmla="val 3862"/>
            </a:avLst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102F8B8-C0AF-47D8-8C41-33D6158100BA}"/>
              </a:ext>
            </a:extLst>
          </p:cNvPr>
          <p:cNvSpPr/>
          <p:nvPr/>
        </p:nvSpPr>
        <p:spPr>
          <a:xfrm>
            <a:off x="918068" y="4908943"/>
            <a:ext cx="2520280" cy="361077"/>
          </a:xfrm>
          <a:prstGeom prst="roundRect">
            <a:avLst>
              <a:gd name="adj" fmla="val 50000"/>
            </a:avLst>
          </a:prstGeom>
          <a:solidFill>
            <a:srgbClr val="2B35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b="1" dirty="0">
                <a:latin typeface="+mj-lt"/>
              </a:rPr>
              <a:t>Seller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DFB71A-7A6E-48AB-BF83-8DEE58EF79B2}"/>
              </a:ext>
            </a:extLst>
          </p:cNvPr>
          <p:cNvSpPr txBox="1"/>
          <p:nvPr/>
        </p:nvSpPr>
        <p:spPr>
          <a:xfrm>
            <a:off x="802299" y="5360778"/>
            <a:ext cx="27518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User can upload their product and sell to market</a:t>
            </a:r>
            <a:endParaRPr lang="id-ID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C3D0DC-D292-4ECC-A721-0E4F29D0CF28}"/>
              </a:ext>
            </a:extLst>
          </p:cNvPr>
          <p:cNvSpPr txBox="1"/>
          <p:nvPr/>
        </p:nvSpPr>
        <p:spPr>
          <a:xfrm>
            <a:off x="677305" y="5858310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2B353F"/>
                </a:solidFill>
                <a:latin typeface="+mj-lt"/>
              </a:rPr>
              <a:t>01</a:t>
            </a:r>
            <a:endParaRPr lang="id-ID" sz="1400" b="1" dirty="0">
              <a:solidFill>
                <a:srgbClr val="2B353F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4A59C5-94BC-45D1-BC70-BB09804F2067}"/>
              </a:ext>
            </a:extLst>
          </p:cNvPr>
          <p:cNvSpPr txBox="1"/>
          <p:nvPr/>
        </p:nvSpPr>
        <p:spPr>
          <a:xfrm>
            <a:off x="7893060" y="5858310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2B353F"/>
                </a:solidFill>
                <a:latin typeface="+mj-lt"/>
              </a:rPr>
              <a:t>03</a:t>
            </a:r>
            <a:endParaRPr lang="id-ID" sz="1400" b="1" dirty="0">
              <a:solidFill>
                <a:srgbClr val="2B353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60052F-B9F4-12C1-D27C-ABAD5721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226" y="1631804"/>
            <a:ext cx="2887590" cy="2676230"/>
          </a:xfrm>
          <a:prstGeom prst="roundRect">
            <a:avLst>
              <a:gd name="adj" fmla="val 6636"/>
            </a:avLst>
          </a:prstGeom>
          <a:ln>
            <a:solidFill>
              <a:schemeClr val="accent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74D41D-FD8D-6A3C-7EDD-FA3DBFB3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400" y="1747693"/>
            <a:ext cx="2694467" cy="2924687"/>
          </a:xfrm>
          <a:prstGeom prst="roundRect">
            <a:avLst>
              <a:gd name="adj" fmla="val 5459"/>
            </a:avLst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0E4283-F570-8ECD-F342-696D36CAC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78" r="15354" b="78"/>
          <a:stretch/>
        </p:blipFill>
        <p:spPr>
          <a:xfrm>
            <a:off x="714828" y="1865167"/>
            <a:ext cx="2928479" cy="2653222"/>
          </a:xfrm>
          <a:prstGeom prst="roundRect">
            <a:avLst>
              <a:gd name="adj" fmla="val 4652"/>
            </a:avLst>
          </a:prstGeom>
        </p:spPr>
      </p:pic>
    </p:spTree>
    <p:extLst>
      <p:ext uri="{BB962C8B-B14F-4D97-AF65-F5344CB8AC3E}">
        <p14:creationId xmlns:p14="http://schemas.microsoft.com/office/powerpoint/2010/main" val="16352794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45163E-0E21-E780-10AF-05B740520F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6"/>
          <a:stretch/>
        </p:blipFill>
        <p:spPr>
          <a:xfrm>
            <a:off x="0" y="-2117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2751589" cy="780411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77730522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A9DE3A7-9E1F-F351-CFD7-9472AD60FB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0" b="5984"/>
          <a:stretch/>
        </p:blipFill>
        <p:spPr>
          <a:xfrm>
            <a:off x="0" y="-2117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2895600" cy="780411"/>
          </a:xfrm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Sign Up Page</a:t>
            </a:r>
          </a:p>
        </p:txBody>
      </p:sp>
    </p:spTree>
    <p:extLst>
      <p:ext uri="{BB962C8B-B14F-4D97-AF65-F5344CB8AC3E}">
        <p14:creationId xmlns:p14="http://schemas.microsoft.com/office/powerpoint/2010/main" val="11632333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632DF41-6855-3AB3-5D88-F9FC282248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5" b="1096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2751589" cy="780411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73104082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B85997E-52D1-CC60-DFCC-8ED827D8AB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 b="4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2751589" cy="780411"/>
          </a:xfrm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Profile Page</a:t>
            </a:r>
          </a:p>
        </p:txBody>
      </p:sp>
    </p:spTree>
    <p:extLst>
      <p:ext uri="{BB962C8B-B14F-4D97-AF65-F5344CB8AC3E}">
        <p14:creationId xmlns:p14="http://schemas.microsoft.com/office/powerpoint/2010/main" val="38374026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915F34E-FD13-1500-43DC-FCF4DA53BB2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9" b="1061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3048000" cy="780411"/>
          </a:xfrm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Payment Page</a:t>
            </a:r>
          </a:p>
        </p:txBody>
      </p:sp>
    </p:spTree>
    <p:extLst>
      <p:ext uri="{BB962C8B-B14F-4D97-AF65-F5344CB8AC3E}">
        <p14:creationId xmlns:p14="http://schemas.microsoft.com/office/powerpoint/2010/main" val="48617560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C7603B6-06BD-B0C4-9B33-D4E30F98B8E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7" b="6605"/>
          <a:stretch/>
        </p:blipFill>
        <p:spPr>
          <a:xfrm>
            <a:off x="0" y="-2117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3982720" cy="780411"/>
          </a:xfrm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Order History Page</a:t>
            </a:r>
          </a:p>
        </p:txBody>
      </p:sp>
    </p:spTree>
    <p:extLst>
      <p:ext uri="{BB962C8B-B14F-4D97-AF65-F5344CB8AC3E}">
        <p14:creationId xmlns:p14="http://schemas.microsoft.com/office/powerpoint/2010/main" val="171057662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EF72527-E281-2732-AE6B-E52FA570BF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" b="11215"/>
          <a:stretch/>
        </p:blipFill>
        <p:spPr>
          <a:xfrm>
            <a:off x="0" y="-2117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2869035" cy="780411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Seller Page</a:t>
            </a:r>
          </a:p>
        </p:txBody>
      </p:sp>
    </p:spTree>
    <p:extLst>
      <p:ext uri="{BB962C8B-B14F-4D97-AF65-F5344CB8AC3E}">
        <p14:creationId xmlns:p14="http://schemas.microsoft.com/office/powerpoint/2010/main" val="40253250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A28AB39-1E13-CD59-4958-18BBFEE4DA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0"/>
          <a:stretch/>
        </p:blipFill>
        <p:spPr>
          <a:xfrm>
            <a:off x="0" y="-2117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3728720" cy="780411"/>
          </a:xfrm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Post Product Page</a:t>
            </a:r>
          </a:p>
        </p:txBody>
      </p:sp>
    </p:spTree>
    <p:extLst>
      <p:ext uri="{BB962C8B-B14F-4D97-AF65-F5344CB8AC3E}">
        <p14:creationId xmlns:p14="http://schemas.microsoft.com/office/powerpoint/2010/main" val="340278808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344F8-7572-4BF7-A3B1-077DF4D00E01}"/>
              </a:ext>
            </a:extLst>
          </p:cNvPr>
          <p:cNvSpPr/>
          <p:nvPr/>
        </p:nvSpPr>
        <p:spPr>
          <a:xfrm>
            <a:off x="0" y="0"/>
            <a:ext cx="11571842" cy="6858000"/>
          </a:xfrm>
          <a:prstGeom prst="rect">
            <a:avLst/>
          </a:pr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C33033C-F783-40CD-A5C0-A516F58DF8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0786" t="9200" r="22118" b="9200"/>
          <a:stretch>
            <a:fillRect/>
          </a:stretch>
        </p:blipFill>
        <p:spPr>
          <a:xfrm>
            <a:off x="7309927" y="630930"/>
            <a:ext cx="3816424" cy="5596140"/>
          </a:xfrm>
          <a:custGeom>
            <a:avLst/>
            <a:gdLst>
              <a:gd name="connsiteX0" fmla="*/ 134147 w 3816424"/>
              <a:gd name="connsiteY0" fmla="*/ 0 h 5596140"/>
              <a:gd name="connsiteX1" fmla="*/ 3682277 w 3816424"/>
              <a:gd name="connsiteY1" fmla="*/ 0 h 5596140"/>
              <a:gd name="connsiteX2" fmla="*/ 3816424 w 3816424"/>
              <a:gd name="connsiteY2" fmla="*/ 134147 h 5596140"/>
              <a:gd name="connsiteX3" fmla="*/ 3816424 w 3816424"/>
              <a:gd name="connsiteY3" fmla="*/ 5461993 h 5596140"/>
              <a:gd name="connsiteX4" fmla="*/ 3682277 w 3816424"/>
              <a:gd name="connsiteY4" fmla="*/ 5596140 h 5596140"/>
              <a:gd name="connsiteX5" fmla="*/ 134147 w 3816424"/>
              <a:gd name="connsiteY5" fmla="*/ 5596140 h 5596140"/>
              <a:gd name="connsiteX6" fmla="*/ 0 w 3816424"/>
              <a:gd name="connsiteY6" fmla="*/ 5461993 h 5596140"/>
              <a:gd name="connsiteX7" fmla="*/ 0 w 3816424"/>
              <a:gd name="connsiteY7" fmla="*/ 134147 h 5596140"/>
              <a:gd name="connsiteX8" fmla="*/ 134147 w 3816424"/>
              <a:gd name="connsiteY8" fmla="*/ 0 h 559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6424" h="5596140">
                <a:moveTo>
                  <a:pt x="134147" y="0"/>
                </a:moveTo>
                <a:lnTo>
                  <a:pt x="3682277" y="0"/>
                </a:lnTo>
                <a:cubicBezTo>
                  <a:pt x="3756364" y="0"/>
                  <a:pt x="3816424" y="60060"/>
                  <a:pt x="3816424" y="134147"/>
                </a:cubicBezTo>
                <a:lnTo>
                  <a:pt x="3816424" y="5461993"/>
                </a:lnTo>
                <a:cubicBezTo>
                  <a:pt x="3816424" y="5536080"/>
                  <a:pt x="3756364" y="5596140"/>
                  <a:pt x="3682277" y="5596140"/>
                </a:cubicBezTo>
                <a:lnTo>
                  <a:pt x="134147" y="5596140"/>
                </a:lnTo>
                <a:cubicBezTo>
                  <a:pt x="60060" y="5596140"/>
                  <a:pt x="0" y="5536080"/>
                  <a:pt x="0" y="5461993"/>
                </a:cubicBezTo>
                <a:lnTo>
                  <a:pt x="0" y="134147"/>
                </a:lnTo>
                <a:cubicBezTo>
                  <a:pt x="0" y="60060"/>
                  <a:pt x="60060" y="0"/>
                  <a:pt x="134147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96F12D7-C89B-49F9-8DA6-31CCC4AE3CF1}"/>
              </a:ext>
            </a:extLst>
          </p:cNvPr>
          <p:cNvSpPr/>
          <p:nvPr/>
        </p:nvSpPr>
        <p:spPr>
          <a:xfrm>
            <a:off x="7453944" y="764704"/>
            <a:ext cx="3528390" cy="5328592"/>
          </a:xfrm>
          <a:prstGeom prst="roundRect">
            <a:avLst>
              <a:gd name="adj" fmla="val 3515"/>
            </a:avLst>
          </a:prstGeom>
          <a:solidFill>
            <a:srgbClr val="2B353F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33013-A9E6-4754-B104-42F30A40A4F2}"/>
              </a:ext>
            </a:extLst>
          </p:cNvPr>
          <p:cNvSpPr/>
          <p:nvPr/>
        </p:nvSpPr>
        <p:spPr>
          <a:xfrm rot="5400000">
            <a:off x="-777046" y="777044"/>
            <a:ext cx="6858001" cy="5303913"/>
          </a:xfrm>
          <a:prstGeom prst="rect">
            <a:avLst/>
          </a:pr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7C5C5E3-5C17-415D-BC23-92C0FC7B99BB}"/>
              </a:ext>
            </a:extLst>
          </p:cNvPr>
          <p:cNvSpPr/>
          <p:nvPr/>
        </p:nvSpPr>
        <p:spPr>
          <a:xfrm rot="5400000" flipH="1">
            <a:off x="3477231" y="4666508"/>
            <a:ext cx="2060847" cy="2322136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321E525-F271-48AB-811E-B0871ED90C4C}"/>
              </a:ext>
            </a:extLst>
          </p:cNvPr>
          <p:cNvSpPr/>
          <p:nvPr/>
        </p:nvSpPr>
        <p:spPr>
          <a:xfrm rot="16200000" flipH="1" flipV="1">
            <a:off x="3477233" y="-197756"/>
            <a:ext cx="2060847" cy="2322136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D1DBB13E-93E4-4D05-96FE-5F6DC99CA7EB}"/>
              </a:ext>
            </a:extLst>
          </p:cNvPr>
          <p:cNvSpPr/>
          <p:nvPr/>
        </p:nvSpPr>
        <p:spPr>
          <a:xfrm rot="5400000">
            <a:off x="2018401" y="-24664"/>
            <a:ext cx="2803417" cy="684022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69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F3ACD2-7EC0-41F4-A590-204CF9E6555C}"/>
              </a:ext>
            </a:extLst>
          </p:cNvPr>
          <p:cNvSpPr/>
          <p:nvPr/>
        </p:nvSpPr>
        <p:spPr>
          <a:xfrm>
            <a:off x="4399087" y="2398577"/>
            <a:ext cx="2060848" cy="2060848"/>
          </a:xfrm>
          <a:prstGeom prst="ellipse">
            <a:avLst/>
          </a:pr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49AE8-492E-434B-B675-C42472F205F1}"/>
              </a:ext>
            </a:extLst>
          </p:cNvPr>
          <p:cNvSpPr txBox="1"/>
          <p:nvPr/>
        </p:nvSpPr>
        <p:spPr>
          <a:xfrm>
            <a:off x="623888" y="3152002"/>
            <a:ext cx="3578249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rgbClr val="2B353F"/>
                </a:solidFill>
                <a:latin typeface="+mj-lt"/>
              </a:rPr>
              <a:t>Demo API</a:t>
            </a:r>
            <a:endParaRPr lang="id-ID" sz="3200" b="1" dirty="0">
              <a:solidFill>
                <a:srgbClr val="2B353F"/>
              </a:solidFill>
              <a:latin typeface="+mj-lt"/>
            </a:endParaRPr>
          </a:p>
        </p:txBody>
      </p:sp>
      <p:sp>
        <p:nvSpPr>
          <p:cNvPr id="29" name="TextBox 28">
            <a:hlinkClick r:id="rId4"/>
            <a:extLst>
              <a:ext uri="{FF2B5EF4-FFF2-40B4-BE49-F238E27FC236}">
                <a16:creationId xmlns:a16="http://schemas.microsoft.com/office/drawing/2014/main" id="{BD6AD9EE-9682-48D0-945D-FE91043A6A87}"/>
              </a:ext>
            </a:extLst>
          </p:cNvPr>
          <p:cNvSpPr txBox="1"/>
          <p:nvPr/>
        </p:nvSpPr>
        <p:spPr>
          <a:xfrm>
            <a:off x="4714572" y="3090447"/>
            <a:ext cx="142987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400" b="1" spc="300" dirty="0">
                <a:gradFill>
                  <a:gsLst>
                    <a:gs pos="100000">
                      <a:schemeClr val="accent1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RUN</a:t>
            </a:r>
            <a:endParaRPr lang="id-ID" sz="4000" spc="3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4AA28B31-7D6D-457A-B64C-7CE8F3BE6691}"/>
              </a:ext>
            </a:extLst>
          </p:cNvPr>
          <p:cNvSpPr/>
          <p:nvPr/>
        </p:nvSpPr>
        <p:spPr>
          <a:xfrm>
            <a:off x="4205374" y="2204864"/>
            <a:ext cx="2448274" cy="2448274"/>
          </a:xfrm>
          <a:prstGeom prst="arc">
            <a:avLst>
              <a:gd name="adj1" fmla="val 16200000"/>
              <a:gd name="adj2" fmla="val 12597575"/>
            </a:avLst>
          </a:prstGeom>
          <a:noFill/>
          <a:ln w="47625" cap="rnd">
            <a:solidFill>
              <a:srgbClr val="2B353F">
                <a:alpha val="1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0C6A2D5-B85E-4DF1-AA84-A6BE30BC6CE2}"/>
              </a:ext>
            </a:extLst>
          </p:cNvPr>
          <p:cNvSpPr/>
          <p:nvPr/>
        </p:nvSpPr>
        <p:spPr>
          <a:xfrm>
            <a:off x="4247933" y="2708920"/>
            <a:ext cx="216607" cy="216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249738-04A9-4190-AF02-9CF9BCFF82B0}"/>
              </a:ext>
            </a:extLst>
          </p:cNvPr>
          <p:cNvSpPr/>
          <p:nvPr/>
        </p:nvSpPr>
        <p:spPr>
          <a:xfrm>
            <a:off x="544916" y="1155773"/>
            <a:ext cx="150484" cy="150484"/>
          </a:xfrm>
          <a:prstGeom prst="ellipse">
            <a:avLst/>
          </a:prstGeom>
          <a:noFill/>
          <a:ln w="6350">
            <a:solidFill>
              <a:srgbClr val="2B3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AFE5A8-0CCF-49F3-A0D4-481BC7D60EF4}"/>
              </a:ext>
            </a:extLst>
          </p:cNvPr>
          <p:cNvSpPr/>
          <p:nvPr/>
        </p:nvSpPr>
        <p:spPr>
          <a:xfrm>
            <a:off x="544916" y="5551743"/>
            <a:ext cx="150484" cy="150484"/>
          </a:xfrm>
          <a:prstGeom prst="ellipse">
            <a:avLst/>
          </a:prstGeom>
          <a:noFill/>
          <a:ln w="6350">
            <a:solidFill>
              <a:srgbClr val="2B3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F0A49AC-5AFA-49DA-8AED-3C096963B81E}"/>
              </a:ext>
            </a:extLst>
          </p:cNvPr>
          <p:cNvCxnSpPr>
            <a:cxnSpLocks/>
          </p:cNvCxnSpPr>
          <p:nvPr/>
        </p:nvCxnSpPr>
        <p:spPr>
          <a:xfrm>
            <a:off x="7731766" y="2540902"/>
            <a:ext cx="2972746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3ECDBA9-6EB8-4E68-8582-E845E6A8AEC1}"/>
              </a:ext>
            </a:extLst>
          </p:cNvPr>
          <p:cNvCxnSpPr>
            <a:cxnSpLocks/>
          </p:cNvCxnSpPr>
          <p:nvPr/>
        </p:nvCxnSpPr>
        <p:spPr>
          <a:xfrm>
            <a:off x="7731766" y="4317100"/>
            <a:ext cx="2972746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55A19EB-CADF-4FE8-8CAB-ECC07261AABA}"/>
              </a:ext>
            </a:extLst>
          </p:cNvPr>
          <p:cNvGrpSpPr/>
          <p:nvPr/>
        </p:nvGrpSpPr>
        <p:grpSpPr>
          <a:xfrm>
            <a:off x="620158" y="1417995"/>
            <a:ext cx="0" cy="4022011"/>
            <a:chOff x="620158" y="1410164"/>
            <a:chExt cx="0" cy="402201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5F773D-327F-40CC-81D1-E1E19896F609}"/>
                </a:ext>
              </a:extLst>
            </p:cNvPr>
            <p:cNvCxnSpPr>
              <a:cxnSpLocks/>
            </p:cNvCxnSpPr>
            <p:nvPr/>
          </p:nvCxnSpPr>
          <p:spPr>
            <a:xfrm>
              <a:off x="620158" y="1410164"/>
              <a:ext cx="0" cy="1298756"/>
            </a:xfrm>
            <a:prstGeom prst="line">
              <a:avLst/>
            </a:prstGeom>
            <a:ln>
              <a:solidFill>
                <a:srgbClr val="2B3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1A9577-7A0B-4D21-B464-115DAEDB31ED}"/>
                </a:ext>
              </a:extLst>
            </p:cNvPr>
            <p:cNvCxnSpPr>
              <a:cxnSpLocks/>
            </p:cNvCxnSpPr>
            <p:nvPr/>
          </p:nvCxnSpPr>
          <p:spPr>
            <a:xfrm>
              <a:off x="620158" y="4133419"/>
              <a:ext cx="0" cy="1298756"/>
            </a:xfrm>
            <a:prstGeom prst="line">
              <a:avLst/>
            </a:prstGeom>
            <a:ln>
              <a:solidFill>
                <a:srgbClr val="2B3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FE2A2455-EF0F-4EEF-82DF-A28D9EC04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id-ID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97082D45-DAF1-4829-8FF1-98AE529B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19</a:t>
            </a:fld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1FA32-9197-D720-1B9E-C99EF8157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944" y="775614"/>
            <a:ext cx="3554998" cy="5328591"/>
          </a:xfrm>
          <a:prstGeom prst="roundRect">
            <a:avLst>
              <a:gd name="adj" fmla="val 3452"/>
            </a:avLst>
          </a:prstGeom>
        </p:spPr>
      </p:pic>
    </p:spTree>
    <p:extLst>
      <p:ext uri="{BB962C8B-B14F-4D97-AF65-F5344CB8AC3E}">
        <p14:creationId xmlns:p14="http://schemas.microsoft.com/office/powerpoint/2010/main" val="4190368479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5C23-9863-4E9C-8505-45423AEC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94" y="946702"/>
            <a:ext cx="3021347" cy="1855221"/>
          </a:xfrm>
        </p:spPr>
        <p:txBody>
          <a:bodyPr/>
          <a:lstStyle/>
          <a:p>
            <a:r>
              <a:rPr lang="en-US" sz="7200" dirty="0"/>
              <a:t>Our</a:t>
            </a:r>
            <a:br>
              <a:rPr lang="en-US" sz="7200" dirty="0"/>
            </a:br>
            <a:r>
              <a:rPr lang="en-US" sz="7200" dirty="0">
                <a:solidFill>
                  <a:schemeClr val="accent1"/>
                </a:solidFill>
              </a:rPr>
              <a:t>Team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63A43B-C40C-4987-AE6A-A5D515EECD8A}"/>
              </a:ext>
            </a:extLst>
          </p:cNvPr>
          <p:cNvGrpSpPr/>
          <p:nvPr/>
        </p:nvGrpSpPr>
        <p:grpSpPr>
          <a:xfrm>
            <a:off x="1466760" y="3429001"/>
            <a:ext cx="2325063" cy="2853689"/>
            <a:chOff x="2028824" y="3431539"/>
            <a:chExt cx="2461896" cy="2851151"/>
          </a:xfrm>
          <a:solidFill>
            <a:schemeClr val="accent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F5218F-BEE7-4E57-B2B4-F91AE40C84A6}"/>
                </a:ext>
              </a:extLst>
            </p:cNvPr>
            <p:cNvSpPr/>
            <p:nvPr/>
          </p:nvSpPr>
          <p:spPr>
            <a:xfrm>
              <a:off x="2028824" y="3431539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Lead Assist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32E79D-EA10-4314-8E7B-CAE8D155F7D7}"/>
                </a:ext>
              </a:extLst>
            </p:cNvPr>
            <p:cNvSpPr/>
            <p:nvPr/>
          </p:nvSpPr>
          <p:spPr>
            <a:xfrm>
              <a:off x="2484090" y="3520233"/>
              <a:ext cx="1551371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>
                  <a:latin typeface="Open Sans" charset="0"/>
                  <a:ea typeface="Open Sans" charset="0"/>
                  <a:cs typeface="Open Sans" charset="0"/>
                </a:rPr>
                <a:t>M. Rasyid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EB8536-B1B9-1A15-CD84-0565461AE09E}"/>
              </a:ext>
            </a:extLst>
          </p:cNvPr>
          <p:cNvGrpSpPr/>
          <p:nvPr/>
        </p:nvGrpSpPr>
        <p:grpSpPr>
          <a:xfrm>
            <a:off x="3990287" y="3429000"/>
            <a:ext cx="2325063" cy="2853689"/>
            <a:chOff x="2028826" y="3431540"/>
            <a:chExt cx="2461896" cy="2851153"/>
          </a:xfrm>
          <a:solidFill>
            <a:schemeClr val="accent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8A0513C-C4F1-B849-29C9-6E49B17EF1DC}"/>
                </a:ext>
              </a:extLst>
            </p:cNvPr>
            <p:cNvSpPr/>
            <p:nvPr/>
          </p:nvSpPr>
          <p:spPr>
            <a:xfrm>
              <a:off x="2028826" y="3431540"/>
              <a:ext cx="2461896" cy="2851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Java Developer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A82B7B-8D65-9CBF-1258-7C26E2280121}"/>
                </a:ext>
              </a:extLst>
            </p:cNvPr>
            <p:cNvSpPr/>
            <p:nvPr/>
          </p:nvSpPr>
          <p:spPr>
            <a:xfrm>
              <a:off x="2481542" y="3520233"/>
              <a:ext cx="1556462" cy="461255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>
                  <a:latin typeface="Open Sans" charset="0"/>
                  <a:ea typeface="Open Sans" charset="0"/>
                  <a:cs typeface="Open Sans" charset="0"/>
                </a:rPr>
                <a:t>Rendra P.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A00402-05FE-B957-7059-3BC9D0A3E95F}"/>
              </a:ext>
            </a:extLst>
          </p:cNvPr>
          <p:cNvGrpSpPr/>
          <p:nvPr/>
        </p:nvGrpSpPr>
        <p:grpSpPr>
          <a:xfrm>
            <a:off x="6513810" y="3429000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52E3B1-CF5E-6C4F-D94E-7A5F17A5F18C}"/>
                </a:ext>
              </a:extLst>
            </p:cNvPr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Java Developer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352363-223E-5E43-D733-AF643C032405}"/>
                </a:ext>
              </a:extLst>
            </p:cNvPr>
            <p:cNvSpPr/>
            <p:nvPr/>
          </p:nvSpPr>
          <p:spPr>
            <a:xfrm>
              <a:off x="2375457" y="3522645"/>
              <a:ext cx="1768630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 err="1">
                  <a:latin typeface="Open Sans" charset="0"/>
                  <a:ea typeface="Open Sans" charset="0"/>
                  <a:cs typeface="Open Sans" charset="0"/>
                </a:rPr>
                <a:t>Yohanes</a:t>
              </a:r>
              <a:r>
                <a:rPr lang="en-US" sz="2400" b="1" dirty="0">
                  <a:latin typeface="Open Sans" charset="0"/>
                  <a:ea typeface="Open Sans" charset="0"/>
                  <a:cs typeface="Open Sans" charset="0"/>
                </a:rPr>
                <a:t> C.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01D733-718A-9C72-9DA3-203687064268}"/>
              </a:ext>
            </a:extLst>
          </p:cNvPr>
          <p:cNvGrpSpPr/>
          <p:nvPr/>
        </p:nvGrpSpPr>
        <p:grpSpPr>
          <a:xfrm>
            <a:off x="9037335" y="3429000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43B712-D9BB-C5B7-6FA7-AE489C7C2551}"/>
                </a:ext>
              </a:extLst>
            </p:cNvPr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Java Developer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98979B-75DB-14B0-D124-AE5B8CEEAC78}"/>
                </a:ext>
              </a:extLst>
            </p:cNvPr>
            <p:cNvSpPr/>
            <p:nvPr/>
          </p:nvSpPr>
          <p:spPr>
            <a:xfrm>
              <a:off x="2746328" y="3522645"/>
              <a:ext cx="1026891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 err="1">
                  <a:latin typeface="Open Sans" charset="0"/>
                  <a:ea typeface="Open Sans" charset="0"/>
                  <a:cs typeface="Open Sans" charset="0"/>
                </a:rPr>
                <a:t>Anik</a:t>
              </a:r>
              <a:r>
                <a:rPr lang="en-US" sz="2400" b="1" dirty="0">
                  <a:latin typeface="Open Sans" charset="0"/>
                  <a:ea typeface="Open Sans" charset="0"/>
                  <a:cs typeface="Open Sans" charset="0"/>
                </a:rPr>
                <a:t> J.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9D8BB29-6F77-D394-00C8-57469C29C630}"/>
              </a:ext>
            </a:extLst>
          </p:cNvPr>
          <p:cNvGrpSpPr/>
          <p:nvPr/>
        </p:nvGrpSpPr>
        <p:grpSpPr>
          <a:xfrm>
            <a:off x="9037334" y="375407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03111ED-80D6-E409-332A-B7ABD2A5EA66}"/>
                </a:ext>
              </a:extLst>
            </p:cNvPr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Lead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C2FA143-8015-8C04-ADD1-A92162A77312}"/>
                </a:ext>
              </a:extLst>
            </p:cNvPr>
            <p:cNvSpPr/>
            <p:nvPr/>
          </p:nvSpPr>
          <p:spPr>
            <a:xfrm>
              <a:off x="2372910" y="3486079"/>
              <a:ext cx="1773723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 err="1">
                  <a:latin typeface="Open Sans" charset="0"/>
                  <a:ea typeface="Open Sans" charset="0"/>
                  <a:cs typeface="Open Sans" charset="0"/>
                </a:rPr>
                <a:t>Bayu</a:t>
              </a:r>
              <a:r>
                <a:rPr lang="en-US" sz="2400" b="1" dirty="0">
                  <a:latin typeface="Open Sans" charset="0"/>
                  <a:ea typeface="Open Sans" charset="0"/>
                  <a:cs typeface="Open Sans" charset="0"/>
                </a:rPr>
                <a:t> Indra</a:t>
              </a: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577F3D14-B3C1-7B64-E81E-F322BFCA6FA3}"/>
              </a:ext>
            </a:extLst>
          </p:cNvPr>
          <p:cNvSpPr txBox="1">
            <a:spLocks/>
          </p:cNvSpPr>
          <p:nvPr/>
        </p:nvSpPr>
        <p:spPr>
          <a:xfrm>
            <a:off x="5003136" y="1418418"/>
            <a:ext cx="3021347" cy="76766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r>
              <a:rPr lang="en-US" sz="4400" dirty="0">
                <a:latin typeface="Consolas" panose="020B0609020204030204" pitchFamily="49" charset="0"/>
              </a:rPr>
              <a:t>{Pentagon}</a:t>
            </a:r>
            <a:endParaRPr lang="en-US" sz="44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CC2C43-0150-AED5-214D-960A9372E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16444"/>
          <a:stretch/>
        </p:blipFill>
        <p:spPr>
          <a:xfrm>
            <a:off x="6955729" y="4043408"/>
            <a:ext cx="1441223" cy="1496581"/>
          </a:xfrm>
          <a:prstGeom prst="roundRect">
            <a:avLst>
              <a:gd name="adj" fmla="val 3557"/>
            </a:avLst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E3355F-41B1-C915-D767-FA46E2BC9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" t="1167" r="5997" b="9265"/>
          <a:stretch/>
        </p:blipFill>
        <p:spPr>
          <a:xfrm>
            <a:off x="1942805" y="4038575"/>
            <a:ext cx="1484134" cy="1498997"/>
          </a:xfrm>
          <a:prstGeom prst="roundRect">
            <a:avLst>
              <a:gd name="adj" fmla="val 4384"/>
            </a:avLst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622F48-9098-8D07-E50C-B64609C2D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t="17590" r="8660" b="31465"/>
          <a:stretch/>
        </p:blipFill>
        <p:spPr>
          <a:xfrm>
            <a:off x="4432204" y="4043408"/>
            <a:ext cx="1441224" cy="1501414"/>
          </a:xfrm>
          <a:prstGeom prst="roundRect">
            <a:avLst>
              <a:gd name="adj" fmla="val 4665"/>
            </a:avLst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738323-F0EE-A5D1-6474-0801EFC2A8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20" t="21616" r="895" b="26110"/>
          <a:stretch/>
        </p:blipFill>
        <p:spPr>
          <a:xfrm>
            <a:off x="9479253" y="946702"/>
            <a:ext cx="1441223" cy="1491747"/>
          </a:xfrm>
          <a:prstGeom prst="roundRect">
            <a:avLst>
              <a:gd name="adj" fmla="val 3375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818EF5-6449-3877-33C0-D9CED77799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0" t="7103" r="12990" b="35437"/>
          <a:stretch/>
        </p:blipFill>
        <p:spPr>
          <a:xfrm>
            <a:off x="9479253" y="4038575"/>
            <a:ext cx="1441223" cy="1491747"/>
          </a:xfrm>
          <a:prstGeom prst="roundRect">
            <a:avLst>
              <a:gd name="adj" fmla="val 3033"/>
            </a:avLst>
          </a:prstGeom>
        </p:spPr>
      </p:pic>
    </p:spTree>
    <p:extLst>
      <p:ext uri="{BB962C8B-B14F-4D97-AF65-F5344CB8AC3E}">
        <p14:creationId xmlns:p14="http://schemas.microsoft.com/office/powerpoint/2010/main" val="28418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8242CC-DC04-4DC0-9C79-17164BF19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4" b="38440"/>
          <a:stretch/>
        </p:blipFill>
        <p:spPr>
          <a:xfrm>
            <a:off x="0" y="0"/>
            <a:ext cx="1223819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3D9BC9-7E9F-42A6-91FA-C0267A10A9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2000">
                <a:srgbClr val="12171C">
                  <a:alpha val="92000"/>
                </a:srgbClr>
              </a:gs>
              <a:gs pos="100000">
                <a:srgbClr val="2B353F">
                  <a:alpha val="9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BD22E5-4A3C-456F-9415-EDAA85B586CE}"/>
              </a:ext>
            </a:extLst>
          </p:cNvPr>
          <p:cNvSpPr/>
          <p:nvPr/>
        </p:nvSpPr>
        <p:spPr>
          <a:xfrm rot="16200000">
            <a:off x="226507" y="3058478"/>
            <a:ext cx="3573015" cy="4026027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6CDD7E-950A-491E-BD6C-7DE48D1CF20C}"/>
              </a:ext>
            </a:extLst>
          </p:cNvPr>
          <p:cNvGrpSpPr/>
          <p:nvPr/>
        </p:nvGrpSpPr>
        <p:grpSpPr>
          <a:xfrm>
            <a:off x="5879976" y="2365429"/>
            <a:ext cx="3614772" cy="1063571"/>
            <a:chOff x="5747598" y="2780928"/>
            <a:chExt cx="3614772" cy="10635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3525B4-DC0A-4B5D-99C5-7E354E998BFD}"/>
                </a:ext>
              </a:extLst>
            </p:cNvPr>
            <p:cNvSpPr txBox="1"/>
            <p:nvPr/>
          </p:nvSpPr>
          <p:spPr>
            <a:xfrm>
              <a:off x="5747598" y="3013502"/>
              <a:ext cx="3614772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400" b="1" dirty="0">
                  <a:latin typeface="+mj-lt"/>
                </a:rPr>
                <a:t>Thankyou</a:t>
              </a:r>
              <a:endParaRPr lang="id-ID" sz="4800" b="1" dirty="0">
                <a:latin typeface="+mj-lt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C6811-30A0-4DF9-A6E3-0F419A0DA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47598" y="2780928"/>
              <a:ext cx="186057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8F9D5"/>
                  </a:gs>
                  <a:gs pos="100000">
                    <a:srgbClr val="4BA1F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503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:a16="http://schemas.microsoft.com/office/drawing/2014/main" id="{5460266D-205D-4FEB-9D9B-1549CD2E8B5E}"/>
              </a:ext>
            </a:extLst>
          </p:cNvPr>
          <p:cNvSpPr>
            <a:spLocks/>
          </p:cNvSpPr>
          <p:nvPr/>
        </p:nvSpPr>
        <p:spPr bwMode="auto">
          <a:xfrm>
            <a:off x="3175" y="1588"/>
            <a:ext cx="5730875" cy="6858000"/>
          </a:xfrm>
          <a:custGeom>
            <a:avLst/>
            <a:gdLst>
              <a:gd name="T0" fmla="*/ 0 w 3636"/>
              <a:gd name="T1" fmla="*/ 4320 h 4320"/>
              <a:gd name="T2" fmla="*/ 1997 w 3636"/>
              <a:gd name="T3" fmla="*/ 4320 h 4320"/>
              <a:gd name="T4" fmla="*/ 3636 w 3636"/>
              <a:gd name="T5" fmla="*/ 930 h 4320"/>
              <a:gd name="T6" fmla="*/ 3535 w 3636"/>
              <a:gd name="T7" fmla="*/ 0 h 4320"/>
              <a:gd name="T8" fmla="*/ 0 w 3636"/>
              <a:gd name="T9" fmla="*/ 0 h 4320"/>
              <a:gd name="T10" fmla="*/ 0 w 3636"/>
              <a:gd name="T11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6" h="4320">
                <a:moveTo>
                  <a:pt x="0" y="4320"/>
                </a:moveTo>
                <a:cubicBezTo>
                  <a:pt x="1997" y="4320"/>
                  <a:pt x="1997" y="4320"/>
                  <a:pt x="1997" y="4320"/>
                </a:cubicBezTo>
                <a:cubicBezTo>
                  <a:pt x="2995" y="3527"/>
                  <a:pt x="3636" y="2303"/>
                  <a:pt x="3636" y="930"/>
                </a:cubicBezTo>
                <a:cubicBezTo>
                  <a:pt x="3636" y="610"/>
                  <a:pt x="3601" y="299"/>
                  <a:pt x="3535" y="0"/>
                </a:cubicBezTo>
                <a:cubicBezTo>
                  <a:pt x="0" y="0"/>
                  <a:pt x="0" y="0"/>
                  <a:pt x="0" y="0"/>
                </a:cubicBezTo>
                <a:lnTo>
                  <a:pt x="0" y="43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B3350-5391-45FD-908E-62F58A0E7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807" y="381395"/>
            <a:ext cx="9144000" cy="864525"/>
          </a:xfrm>
        </p:spPr>
        <p:txBody>
          <a:bodyPr/>
          <a:lstStyle/>
          <a:p>
            <a:r>
              <a:rPr lang="en-US" sz="4800" dirty="0">
                <a:solidFill>
                  <a:schemeClr val="accent1"/>
                </a:solidFill>
              </a:rPr>
              <a:t>About</a:t>
            </a:r>
            <a:r>
              <a:rPr lang="en-US" sz="4800" dirty="0">
                <a:solidFill>
                  <a:schemeClr val="tx2"/>
                </a:solidFill>
              </a:rPr>
              <a:t> </a:t>
            </a:r>
            <a:r>
              <a:rPr lang="en-US" sz="4800" dirty="0">
                <a:solidFill>
                  <a:schemeClr val="tx1"/>
                </a:solidFill>
              </a:rPr>
              <a:t>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EF37F467-45E9-46DF-8354-DD585C7C813D}"/>
              </a:ext>
            </a:extLst>
          </p:cNvPr>
          <p:cNvSpPr txBox="1">
            <a:spLocks/>
          </p:cNvSpPr>
          <p:nvPr/>
        </p:nvSpPr>
        <p:spPr>
          <a:xfrm>
            <a:off x="6484844" y="1694173"/>
            <a:ext cx="5349240" cy="9525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lang="en-US" sz="1200" i="1" dirty="0">
                <a:latin typeface="Montserrat" panose="02000505000000020004" pitchFamily="2" charset="0"/>
              </a:rPr>
              <a:t>Pandemic Covid-19 </a:t>
            </a:r>
            <a:r>
              <a:rPr lang="en-US" sz="1200" i="1" dirty="0" err="1">
                <a:latin typeface="Montserrat" panose="02000505000000020004" pitchFamily="2" charset="0"/>
              </a:rPr>
              <a:t>mengharuskan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masyarakat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tetap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berada</a:t>
            </a:r>
            <a:r>
              <a:rPr lang="en-US" sz="1200" i="1" dirty="0">
                <a:latin typeface="Montserrat" panose="02000505000000020004" pitchFamily="2" charset="0"/>
              </a:rPr>
              <a:t> di </a:t>
            </a:r>
            <a:r>
              <a:rPr lang="en-US" sz="1200" i="1" dirty="0" err="1">
                <a:latin typeface="Montserrat" panose="02000505000000020004" pitchFamily="2" charset="0"/>
              </a:rPr>
              <a:t>rumah</a:t>
            </a:r>
            <a:r>
              <a:rPr lang="en-US" sz="1200" i="1" dirty="0">
                <a:latin typeface="Montserrat" panose="02000505000000020004" pitchFamily="2" charset="0"/>
              </a:rPr>
              <a:t> dan </a:t>
            </a:r>
            <a:r>
              <a:rPr lang="en-US" sz="1200" i="1" dirty="0" err="1">
                <a:latin typeface="Montserrat" panose="02000505000000020004" pitchFamily="2" charset="0"/>
              </a:rPr>
              <a:t>menjaga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jarak</a:t>
            </a:r>
            <a:r>
              <a:rPr lang="en-US" sz="1200" i="1" dirty="0">
                <a:latin typeface="Montserrat" panose="02000505000000020004" pitchFamily="2" charset="0"/>
              </a:rPr>
              <a:t>, </a:t>
            </a:r>
            <a:r>
              <a:rPr lang="en-US" sz="1200" i="1" dirty="0" err="1">
                <a:latin typeface="Montserrat" panose="02000505000000020004" pitchFamily="2" charset="0"/>
              </a:rPr>
              <a:t>akan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tetapi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kebutuhan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manusia</a:t>
            </a:r>
            <a:r>
              <a:rPr lang="en-US" sz="1200" i="1" dirty="0">
                <a:latin typeface="Montserrat" panose="02000505000000020004" pitchFamily="2" charset="0"/>
              </a:rPr>
              <a:t>, </a:t>
            </a:r>
            <a:r>
              <a:rPr lang="en-US" sz="1200" i="1" dirty="0" err="1">
                <a:latin typeface="Montserrat" panose="02000505000000020004" pitchFamily="2" charset="0"/>
              </a:rPr>
              <a:t>seperti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makanan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harus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terpenuhi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setiap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harinya</a:t>
            </a:r>
            <a:r>
              <a:rPr lang="en-US" sz="1200" i="1" dirty="0">
                <a:latin typeface="Montserrat" panose="02000505000000020004" pitchFamily="2" charset="0"/>
              </a:rPr>
              <a:t>, Warung Kita </a:t>
            </a:r>
            <a:r>
              <a:rPr lang="en-US" sz="1200" i="1" dirty="0" err="1">
                <a:latin typeface="Montserrat" panose="02000505000000020004" pitchFamily="2" charset="0"/>
              </a:rPr>
              <a:t>hadir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dengan</a:t>
            </a:r>
            <a:r>
              <a:rPr lang="en-US" sz="1200" i="1" dirty="0">
                <a:latin typeface="Montserrat" panose="02000505000000020004" pitchFamily="2" charset="0"/>
              </a:rPr>
              <a:t> Teknologi yang </a:t>
            </a:r>
            <a:r>
              <a:rPr lang="en-US" sz="1200" i="1" dirty="0" err="1">
                <a:latin typeface="Montserrat" panose="02000505000000020004" pitchFamily="2" charset="0"/>
              </a:rPr>
              <a:t>membuat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kegiatan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berbelanja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dapat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dilakukan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dari</a:t>
            </a:r>
            <a:r>
              <a:rPr lang="en-US" sz="1200" i="1" dirty="0">
                <a:latin typeface="Montserrat" panose="02000505000000020004" pitchFamily="2" charset="0"/>
              </a:rPr>
              <a:t> mana </a:t>
            </a:r>
            <a:r>
              <a:rPr lang="en-US" sz="1200" i="1" dirty="0" err="1">
                <a:latin typeface="Montserrat" panose="02000505000000020004" pitchFamily="2" charset="0"/>
              </a:rPr>
              <a:t>saja</a:t>
            </a:r>
            <a:r>
              <a:rPr lang="en-US" sz="1200" i="1" dirty="0">
                <a:latin typeface="Montserrat" panose="02000505000000020004" pitchFamily="2" charset="0"/>
              </a:rPr>
              <a:t> dan </a:t>
            </a:r>
            <a:r>
              <a:rPr lang="en-US" sz="1200" i="1" dirty="0" err="1">
                <a:latin typeface="Montserrat" panose="02000505000000020004" pitchFamily="2" charset="0"/>
              </a:rPr>
              <a:t>kapan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saja</a:t>
            </a:r>
            <a:endParaRPr lang="en-US" sz="1200" i="1" dirty="0">
              <a:latin typeface="Montserrat" panose="02000505000000020004" pitchFamily="2" charset="0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EA1A6D75-B0F6-433E-9FBA-729FCF69B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602" y="1698435"/>
            <a:ext cx="946150" cy="9525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9F944BCC-C4D7-4F9B-9FDA-36118949A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63" y="3218499"/>
            <a:ext cx="946150" cy="9525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latin typeface="+mj-lt"/>
              </a:rPr>
              <a:t>2</a:t>
            </a: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F1D9FFC1-A16F-4380-B876-B8B93CEED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857" y="4767581"/>
            <a:ext cx="946150" cy="9525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latin typeface="+mj-lt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564DD35-FA9B-59B3-2F51-3EC2460ADF75}"/>
              </a:ext>
            </a:extLst>
          </p:cNvPr>
          <p:cNvSpPr/>
          <p:nvPr/>
        </p:nvSpPr>
        <p:spPr>
          <a:xfrm>
            <a:off x="1121697" y="1662081"/>
            <a:ext cx="2023745" cy="4058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895C9A-651D-7FA5-EF06-3C200106989C}"/>
              </a:ext>
            </a:extLst>
          </p:cNvPr>
          <p:cNvSpPr txBox="1">
            <a:spLocks/>
          </p:cNvSpPr>
          <p:nvPr/>
        </p:nvSpPr>
        <p:spPr>
          <a:xfrm>
            <a:off x="6096000" y="3257678"/>
            <a:ext cx="5349240" cy="9525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lang="en-US" sz="1200" i="1" dirty="0" err="1">
                <a:latin typeface="Montserrat" panose="02000505000000020004" pitchFamily="2" charset="0"/>
              </a:rPr>
              <a:t>Aplikasi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ini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dibuat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berdasakan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dari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keresahan</a:t>
            </a:r>
            <a:r>
              <a:rPr lang="en-US" sz="1200" i="1" dirty="0">
                <a:latin typeface="Montserrat" panose="02000505000000020004" pitchFamily="2" charset="0"/>
              </a:rPr>
              <a:t> dan problem yang </a:t>
            </a:r>
            <a:r>
              <a:rPr lang="en-US" sz="1200" i="1" dirty="0" err="1">
                <a:latin typeface="Montserrat" panose="02000505000000020004" pitchFamily="2" charset="0"/>
              </a:rPr>
              <a:t>dialami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masyarakat</a:t>
            </a:r>
            <a:r>
              <a:rPr lang="en-US" sz="1200" i="1" dirty="0">
                <a:latin typeface="Montserrat" panose="02000505000000020004" pitchFamily="2" charset="0"/>
              </a:rPr>
              <a:t> di masa pandemic </a:t>
            </a:r>
            <a:r>
              <a:rPr lang="en-US" sz="1200" i="1" dirty="0" err="1">
                <a:latin typeface="Montserrat" panose="02000505000000020004" pitchFamily="2" charset="0"/>
              </a:rPr>
              <a:t>ini</a:t>
            </a:r>
            <a:r>
              <a:rPr lang="en-US" sz="1200" i="1" dirty="0">
                <a:latin typeface="Montserrat" panose="02000505000000020004" pitchFamily="2" charset="0"/>
              </a:rPr>
              <a:t>, </a:t>
            </a:r>
            <a:r>
              <a:rPr lang="en-US" sz="1200" i="1" dirty="0" err="1">
                <a:latin typeface="Montserrat" panose="02000505000000020004" pitchFamily="2" charset="0"/>
              </a:rPr>
              <a:t>dengan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adanya</a:t>
            </a:r>
            <a:r>
              <a:rPr lang="en-US" sz="1200" i="1" dirty="0">
                <a:latin typeface="Montserrat" panose="02000505000000020004" pitchFamily="2" charset="0"/>
              </a:rPr>
              <a:t> ide </a:t>
            </a:r>
            <a:r>
              <a:rPr lang="en-US" sz="1200" i="1" dirty="0" err="1">
                <a:latin typeface="Montserrat" panose="02000505000000020004" pitchFamily="2" charset="0"/>
              </a:rPr>
              <a:t>berbelanja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tak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harus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bertemu</a:t>
            </a:r>
            <a:r>
              <a:rPr lang="en-US" sz="1200" i="1" dirty="0">
                <a:latin typeface="Montserrat" panose="02000505000000020004" pitchFamily="2" charset="0"/>
              </a:rPr>
              <a:t>, </a:t>
            </a:r>
            <a:r>
              <a:rPr lang="en-US" sz="1200" i="1" dirty="0" err="1">
                <a:latin typeface="Montserrat" panose="02000505000000020004" pitchFamily="2" charset="0"/>
              </a:rPr>
              <a:t>serta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pemanfaatan</a:t>
            </a:r>
            <a:r>
              <a:rPr lang="en-US" sz="1200" i="1" dirty="0">
                <a:latin typeface="Montserrat" panose="02000505000000020004" pitchFamily="2" charset="0"/>
              </a:rPr>
              <a:t> Teknologi internet, </a:t>
            </a:r>
            <a:r>
              <a:rPr lang="en-US" sz="1200" i="1" dirty="0" err="1">
                <a:latin typeface="Montserrat" panose="02000505000000020004" pitchFamily="2" charset="0"/>
              </a:rPr>
              <a:t>memungkinkan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terwujudnya</a:t>
            </a:r>
            <a:r>
              <a:rPr lang="en-US" sz="1200" i="1" dirty="0">
                <a:latin typeface="Montserrat" panose="02000505000000020004" pitchFamily="2" charset="0"/>
              </a:rPr>
              <a:t> ide </a:t>
            </a:r>
            <a:r>
              <a:rPr lang="en-US" sz="1200" i="1" dirty="0" err="1">
                <a:latin typeface="Montserrat" panose="02000505000000020004" pitchFamily="2" charset="0"/>
              </a:rPr>
              <a:t>tersebut</a:t>
            </a:r>
            <a:r>
              <a:rPr lang="en-US" sz="1200" i="1" dirty="0">
                <a:latin typeface="Montserrat" panose="02000505000000020004" pitchFamily="2" charset="0"/>
              </a:rPr>
              <a:t>, yang </a:t>
            </a:r>
            <a:r>
              <a:rPr lang="en-US" sz="1200" i="1" dirty="0" err="1">
                <a:latin typeface="Montserrat" panose="02000505000000020004" pitchFamily="2" charset="0"/>
              </a:rPr>
              <a:t>menekankan</a:t>
            </a:r>
            <a:r>
              <a:rPr lang="en-US" sz="1200" i="1" dirty="0">
                <a:latin typeface="Montserrat" panose="02000505000000020004" pitchFamily="2" charset="0"/>
              </a:rPr>
              <a:t> pada </a:t>
            </a:r>
            <a:r>
              <a:rPr lang="en-US" sz="1200" i="1" dirty="0" err="1">
                <a:latin typeface="Montserrat" panose="02000505000000020004" pitchFamily="2" charset="0"/>
              </a:rPr>
              <a:t>produk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seperti</a:t>
            </a:r>
            <a:r>
              <a:rPr lang="en-US" sz="1200" i="1" dirty="0">
                <a:latin typeface="Montserrat" panose="02000505000000020004" pitchFamily="2" charset="0"/>
              </a:rPr>
              <a:t> </a:t>
            </a:r>
            <a:r>
              <a:rPr lang="en-US" sz="1200" i="1" dirty="0" err="1">
                <a:latin typeface="Montserrat" panose="02000505000000020004" pitchFamily="2" charset="0"/>
              </a:rPr>
              <a:t>sembako</a:t>
            </a:r>
            <a:endParaRPr lang="en-US" sz="1200" dirty="0">
              <a:latin typeface="Montserrat" panose="02000505000000020004" pitchFamily="2" charset="0"/>
            </a:endParaRP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B107B75-7242-D1B6-9342-82FCD3AA19FA}"/>
              </a:ext>
            </a:extLst>
          </p:cNvPr>
          <p:cNvSpPr txBox="1">
            <a:spLocks/>
          </p:cNvSpPr>
          <p:nvPr/>
        </p:nvSpPr>
        <p:spPr>
          <a:xfrm>
            <a:off x="5389309" y="5159565"/>
            <a:ext cx="5349240" cy="26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lang="en-US" sz="1200" i="1" dirty="0">
                <a:latin typeface="Montserrat" panose="02000505000000020004" pitchFamily="2" charset="0"/>
              </a:rPr>
              <a:t>Easy to use, </a:t>
            </a:r>
            <a:r>
              <a:rPr lang="en-US" sz="1200" i="1" dirty="0" err="1">
                <a:latin typeface="Montserrat" panose="02000505000000020004" pitchFamily="2" charset="0"/>
              </a:rPr>
              <a:t>berbasis</a:t>
            </a:r>
            <a:r>
              <a:rPr lang="en-US" sz="1200" i="1" dirty="0">
                <a:latin typeface="Montserrat" panose="02000505000000020004" pitchFamily="2" charset="0"/>
              </a:rPr>
              <a:t> web, </a:t>
            </a:r>
            <a:r>
              <a:rPr lang="en-US" sz="1200" i="1" dirty="0" err="1">
                <a:latin typeface="Montserrat" panose="02000505000000020004" pitchFamily="2" charset="0"/>
              </a:rPr>
              <a:t>harga</a:t>
            </a:r>
            <a:r>
              <a:rPr lang="en-US" sz="1200" i="1" dirty="0">
                <a:latin typeface="Montserrat" panose="02000505000000020004" pitchFamily="2" charset="0"/>
              </a:rPr>
              <a:t> dan </a:t>
            </a:r>
            <a:r>
              <a:rPr lang="en-US" sz="1200" i="1" dirty="0" err="1">
                <a:latin typeface="Montserrat" panose="02000505000000020004" pitchFamily="2" charset="0"/>
              </a:rPr>
              <a:t>produk</a:t>
            </a:r>
            <a:r>
              <a:rPr lang="en-US" sz="1200" i="1" dirty="0">
                <a:latin typeface="Montserrat" panose="02000505000000020004" pitchFamily="2" charset="0"/>
              </a:rPr>
              <a:t> yang </a:t>
            </a:r>
            <a:r>
              <a:rPr lang="en-US" sz="1200" i="1" dirty="0" err="1">
                <a:latin typeface="Montserrat" panose="02000505000000020004" pitchFamily="2" charset="0"/>
              </a:rPr>
              <a:t>bersaing</a:t>
            </a:r>
            <a:endParaRPr lang="en-US" sz="1200" dirty="0">
              <a:latin typeface="Montserrat" panose="02000505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1D53A-D435-9C29-C667-393EC37CD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2800" l="7867" r="92467">
                        <a14:foregroundMark x1="35800" y1="9467" x2="54933" y2="6667"/>
                        <a14:foregroundMark x1="54933" y1="6667" x2="55800" y2="6667"/>
                        <a14:foregroundMark x1="57333" y1="8400" x2="49267" y2="8400"/>
                        <a14:foregroundMark x1="51800" y1="42600" x2="50733" y2="57600"/>
                        <a14:foregroundMark x1="47467" y1="36067" x2="54800" y2="47933"/>
                        <a14:foregroundMark x1="54800" y1="47933" x2="54800" y2="48200"/>
                        <a14:foregroundMark x1="44400" y1="38800" x2="44667" y2="59067"/>
                        <a14:foregroundMark x1="17067" y1="56067" x2="60667" y2="59333"/>
                        <a14:foregroundMark x1="60667" y1="59333" x2="78133" y2="56533"/>
                        <a14:foregroundMark x1="78400" y1="57333" x2="48000" y2="52267"/>
                        <a14:foregroundMark x1="59400" y1="57067" x2="48200" y2="55067"/>
                        <a14:foregroundMark x1="25933" y1="56533" x2="27200" y2="65400"/>
                        <a14:foregroundMark x1="7933" y1="36067" x2="11000" y2="55800"/>
                        <a14:foregroundMark x1="91800" y1="43667" x2="92533" y2="53800"/>
                        <a14:foregroundMark x1="59867" y1="92800" x2="44200" y2="90000"/>
                        <a14:foregroundMark x1="44200" y1="90000" x2="43933" y2="89733"/>
                        <a14:foregroundMark x1="49733" y1="38800" x2="48000" y2="56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6" y="2789268"/>
            <a:ext cx="1803626" cy="18036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197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6" grpId="0" animBg="1"/>
      <p:bldP spid="18" grpId="0" animBg="1"/>
      <p:bldP spid="24" grpId="0" animBg="1"/>
      <p:bldP spid="14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8458A2-EADD-4862-9DD1-38D8CE70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7EECB-B19B-4ED6-AEEB-0F7FFF2C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2260F9-29A5-4065-8BE3-AF74773FE374}"/>
              </a:ext>
            </a:extLst>
          </p:cNvPr>
          <p:cNvSpPr/>
          <p:nvPr/>
        </p:nvSpPr>
        <p:spPr>
          <a:xfrm>
            <a:off x="0" y="0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408F4-384B-4F19-89EB-4BFC2B4EC273}"/>
              </a:ext>
            </a:extLst>
          </p:cNvPr>
          <p:cNvSpPr txBox="1"/>
          <p:nvPr/>
        </p:nvSpPr>
        <p:spPr>
          <a:xfrm>
            <a:off x="623888" y="1169677"/>
            <a:ext cx="3095848" cy="9848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Montserrat ExtraLight" panose="00000300000000000000" pitchFamily="2" charset="0"/>
              </a:rPr>
              <a:t>Why Must</a:t>
            </a:r>
          </a:p>
          <a:p>
            <a:r>
              <a:rPr lang="en-US" sz="3200" b="1" dirty="0">
                <a:solidFill>
                  <a:schemeClr val="tx2"/>
                </a:solidFill>
                <a:latin typeface="+mj-lt"/>
              </a:rPr>
              <a:t>Warung Kita?</a:t>
            </a:r>
            <a:endParaRPr lang="id-ID" sz="2800" dirty="0">
              <a:solidFill>
                <a:schemeClr val="tx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800F6A3-46B2-44D3-80B8-5B1A43D92AE4}"/>
              </a:ext>
            </a:extLst>
          </p:cNvPr>
          <p:cNvSpPr/>
          <p:nvPr/>
        </p:nvSpPr>
        <p:spPr>
          <a:xfrm>
            <a:off x="3743420" y="476672"/>
            <a:ext cx="7321131" cy="2376264"/>
          </a:xfrm>
          <a:prstGeom prst="roundRect">
            <a:avLst>
              <a:gd name="adj" fmla="val 4552"/>
            </a:avLst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4EEF2-CE2D-487D-B1AB-C237362AFE19}"/>
              </a:ext>
            </a:extLst>
          </p:cNvPr>
          <p:cNvSpPr txBox="1"/>
          <p:nvPr/>
        </p:nvSpPr>
        <p:spPr>
          <a:xfrm>
            <a:off x="6265176" y="1226488"/>
            <a:ext cx="4438840" cy="8712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Montserrat" panose="02000505000000020004" pitchFamily="2" charset="0"/>
              </a:rPr>
              <a:t>“We’re here to serve only the best products for you”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CD81A-DC9B-4116-B529-0FED5CA7CAE3}"/>
              </a:ext>
            </a:extLst>
          </p:cNvPr>
          <p:cNvSpPr txBox="1"/>
          <p:nvPr/>
        </p:nvSpPr>
        <p:spPr>
          <a:xfrm>
            <a:off x="623888" y="3992668"/>
            <a:ext cx="3241007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b="1" dirty="0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Easy To Use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260BEF-5436-4BC6-AE59-35BEA6614CDE}"/>
              </a:ext>
            </a:extLst>
          </p:cNvPr>
          <p:cNvCxnSpPr>
            <a:cxnSpLocks/>
          </p:cNvCxnSpPr>
          <p:nvPr/>
        </p:nvCxnSpPr>
        <p:spPr>
          <a:xfrm>
            <a:off x="623888" y="4331870"/>
            <a:ext cx="3241007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503B6D-7DCC-4253-8F5B-C0575603C4DB}"/>
              </a:ext>
            </a:extLst>
          </p:cNvPr>
          <p:cNvSpPr txBox="1"/>
          <p:nvPr/>
        </p:nvSpPr>
        <p:spPr>
          <a:xfrm>
            <a:off x="4223716" y="3992668"/>
            <a:ext cx="3241007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b="1" dirty="0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Best Product And Price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51A82C-AE94-422A-A7D7-1F4298234BB7}"/>
              </a:ext>
            </a:extLst>
          </p:cNvPr>
          <p:cNvCxnSpPr>
            <a:cxnSpLocks/>
          </p:cNvCxnSpPr>
          <p:nvPr/>
        </p:nvCxnSpPr>
        <p:spPr>
          <a:xfrm>
            <a:off x="4223716" y="4331870"/>
            <a:ext cx="3241007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D4A363-C92B-4BCA-A5E5-0ABAF7250668}"/>
              </a:ext>
            </a:extLst>
          </p:cNvPr>
          <p:cNvSpPr txBox="1"/>
          <p:nvPr/>
        </p:nvSpPr>
        <p:spPr>
          <a:xfrm>
            <a:off x="7823544" y="3992668"/>
            <a:ext cx="3241007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b="1" dirty="0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Web </a:t>
            </a:r>
            <a:r>
              <a:rPr lang="en-US" b="1" dirty="0" err="1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Aplication</a:t>
            </a:r>
            <a:endParaRPr lang="en-US" b="1" dirty="0">
              <a:gradFill flip="none" rotWithShape="1">
                <a:gsLst>
                  <a:gs pos="0">
                    <a:srgbClr val="48F9D5"/>
                  </a:gs>
                  <a:gs pos="100000">
                    <a:srgbClr val="4BA1FC"/>
                  </a:gs>
                </a:gsLst>
                <a:lin ang="8100000" scaled="1"/>
                <a:tileRect/>
              </a:gra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FB9605-70F0-4EDA-81BB-B7B785BD565A}"/>
              </a:ext>
            </a:extLst>
          </p:cNvPr>
          <p:cNvCxnSpPr>
            <a:cxnSpLocks/>
          </p:cNvCxnSpPr>
          <p:nvPr/>
        </p:nvCxnSpPr>
        <p:spPr>
          <a:xfrm>
            <a:off x="7823544" y="4331870"/>
            <a:ext cx="3241007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01D738-3600-4493-9D14-3381FAC1750A}"/>
              </a:ext>
            </a:extLst>
          </p:cNvPr>
          <p:cNvSpPr txBox="1"/>
          <p:nvPr/>
        </p:nvSpPr>
        <p:spPr>
          <a:xfrm>
            <a:off x="623888" y="4417419"/>
            <a:ext cx="3241003" cy="9350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2"/>
                </a:solidFill>
              </a:rPr>
              <a:t>Aplikasi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warung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kita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dibuat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supaya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ramah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untuk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pengguna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baru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karena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mementingkan</a:t>
            </a:r>
            <a:r>
              <a:rPr lang="en-US" sz="1400" dirty="0">
                <a:solidFill>
                  <a:schemeClr val="tx2"/>
                </a:solidFill>
              </a:rPr>
              <a:t> UI yang user friendly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E1B86F-6546-43BF-BFF8-DCEB4D842F14}"/>
              </a:ext>
            </a:extLst>
          </p:cNvPr>
          <p:cNvSpPr txBox="1"/>
          <p:nvPr/>
        </p:nvSpPr>
        <p:spPr>
          <a:xfrm>
            <a:off x="4223720" y="4561785"/>
            <a:ext cx="3241003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Di Warung Kita </a:t>
            </a:r>
            <a:r>
              <a:rPr lang="en-US" sz="1400" dirty="0" err="1">
                <a:solidFill>
                  <a:schemeClr val="tx2"/>
                </a:solidFill>
              </a:rPr>
              <a:t>menyediakan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produk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dengan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kualitas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terbaik</a:t>
            </a:r>
            <a:r>
              <a:rPr lang="en-US" sz="1400" dirty="0">
                <a:solidFill>
                  <a:schemeClr val="tx2"/>
                </a:solidFill>
              </a:rPr>
              <a:t> dan </a:t>
            </a:r>
            <a:r>
              <a:rPr lang="en-US" sz="1400" dirty="0" err="1">
                <a:solidFill>
                  <a:schemeClr val="tx2"/>
                </a:solidFill>
              </a:rPr>
              <a:t>harga</a:t>
            </a:r>
            <a:r>
              <a:rPr lang="en-US" sz="1400" dirty="0">
                <a:solidFill>
                  <a:schemeClr val="tx2"/>
                </a:solidFill>
              </a:rPr>
              <a:t> yang </a:t>
            </a:r>
            <a:r>
              <a:rPr lang="en-US" sz="1400" dirty="0" err="1">
                <a:solidFill>
                  <a:schemeClr val="tx2"/>
                </a:solidFill>
              </a:rPr>
              <a:t>bersaing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AA0762-C5C7-4ED1-901B-3A8E142329CE}"/>
              </a:ext>
            </a:extLst>
          </p:cNvPr>
          <p:cNvSpPr txBox="1"/>
          <p:nvPr/>
        </p:nvSpPr>
        <p:spPr>
          <a:xfrm>
            <a:off x="7823548" y="4561785"/>
            <a:ext cx="3241003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Dapat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digunakan</a:t>
            </a:r>
            <a:r>
              <a:rPr lang="en-US" sz="1400" dirty="0">
                <a:solidFill>
                  <a:schemeClr val="tx2"/>
                </a:solidFill>
              </a:rPr>
              <a:t> di </a:t>
            </a:r>
            <a:r>
              <a:rPr lang="en-US" sz="1400" dirty="0" err="1">
                <a:solidFill>
                  <a:schemeClr val="tx2"/>
                </a:solidFill>
              </a:rPr>
              <a:t>perangkat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apapun</a:t>
            </a:r>
            <a:r>
              <a:rPr lang="en-US" sz="1400" dirty="0">
                <a:solidFill>
                  <a:schemeClr val="tx2"/>
                </a:solidFill>
              </a:rPr>
              <a:t> (Mobile, Desktop) </a:t>
            </a:r>
            <a:r>
              <a:rPr lang="en-US" sz="1400" dirty="0" err="1">
                <a:solidFill>
                  <a:schemeClr val="tx2"/>
                </a:solidFill>
              </a:rPr>
              <a:t>dengan</a:t>
            </a:r>
            <a:r>
              <a:rPr lang="en-US" sz="1400" dirty="0">
                <a:solidFill>
                  <a:schemeClr val="tx2"/>
                </a:solidFill>
              </a:rPr>
              <a:t> browser </a:t>
            </a:r>
            <a:r>
              <a:rPr lang="en-US" sz="1400" dirty="0" err="1">
                <a:solidFill>
                  <a:schemeClr val="tx2"/>
                </a:solidFill>
              </a:rPr>
              <a:t>kesayangan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anda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F8B96-24A1-48AA-85CE-60885792C931}"/>
              </a:ext>
            </a:extLst>
          </p:cNvPr>
          <p:cNvSpPr txBox="1"/>
          <p:nvPr/>
        </p:nvSpPr>
        <p:spPr>
          <a:xfrm>
            <a:off x="623888" y="3573016"/>
            <a:ext cx="15709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CC05E8-9F12-4AA2-B383-D2C3E7A9C2C9}"/>
              </a:ext>
            </a:extLst>
          </p:cNvPr>
          <p:cNvSpPr txBox="1"/>
          <p:nvPr/>
        </p:nvSpPr>
        <p:spPr>
          <a:xfrm>
            <a:off x="4223716" y="3573016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/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5ED02-F535-46C9-BBFF-AB7C7858B0B8}"/>
              </a:ext>
            </a:extLst>
          </p:cNvPr>
          <p:cNvSpPr txBox="1"/>
          <p:nvPr/>
        </p:nvSpPr>
        <p:spPr>
          <a:xfrm>
            <a:off x="7823544" y="3573016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/>
              <a:t>03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00C209-3536-4514-A5C0-09DEF5FBF687}"/>
              </a:ext>
            </a:extLst>
          </p:cNvPr>
          <p:cNvCxnSpPr/>
          <p:nvPr/>
        </p:nvCxnSpPr>
        <p:spPr>
          <a:xfrm>
            <a:off x="620158" y="3275212"/>
            <a:ext cx="0" cy="3106091"/>
          </a:xfrm>
          <a:prstGeom prst="line">
            <a:avLst/>
          </a:prstGeom>
          <a:ln>
            <a:solidFill>
              <a:srgbClr val="19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9DCD02-847D-4366-8DBB-6BD3C0CEA594}"/>
              </a:ext>
            </a:extLst>
          </p:cNvPr>
          <p:cNvCxnSpPr/>
          <p:nvPr/>
        </p:nvCxnSpPr>
        <p:spPr>
          <a:xfrm>
            <a:off x="4223716" y="3275212"/>
            <a:ext cx="0" cy="3106091"/>
          </a:xfrm>
          <a:prstGeom prst="line">
            <a:avLst/>
          </a:prstGeom>
          <a:ln>
            <a:solidFill>
              <a:srgbClr val="191F25">
                <a:alpha val="6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6A3A20-77F9-42DE-8F6B-67C63641A2A3}"/>
              </a:ext>
            </a:extLst>
          </p:cNvPr>
          <p:cNvCxnSpPr/>
          <p:nvPr/>
        </p:nvCxnSpPr>
        <p:spPr>
          <a:xfrm>
            <a:off x="7823544" y="3275212"/>
            <a:ext cx="0" cy="3106091"/>
          </a:xfrm>
          <a:prstGeom prst="line">
            <a:avLst/>
          </a:prstGeom>
          <a:ln>
            <a:solidFill>
              <a:srgbClr val="191F25">
                <a:alpha val="6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622E65-E452-65E1-4E26-47B3149D3DF3}"/>
              </a:ext>
            </a:extLst>
          </p:cNvPr>
          <p:cNvSpPr/>
          <p:nvPr/>
        </p:nvSpPr>
        <p:spPr>
          <a:xfrm>
            <a:off x="3987460" y="668198"/>
            <a:ext cx="1991066" cy="1991065"/>
          </a:xfrm>
          <a:prstGeom prst="roundRect">
            <a:avLst>
              <a:gd name="adj" fmla="val 6104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17E184-6CC6-AA56-C0D5-F4C7DA0C2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2800" l="7867" r="92467">
                        <a14:foregroundMark x1="35800" y1="9467" x2="54933" y2="6667"/>
                        <a14:foregroundMark x1="54933" y1="6667" x2="55800" y2="6667"/>
                        <a14:foregroundMark x1="57333" y1="8400" x2="49267" y2="8400"/>
                        <a14:foregroundMark x1="51800" y1="42600" x2="50733" y2="57600"/>
                        <a14:foregroundMark x1="47467" y1="36067" x2="54800" y2="47933"/>
                        <a14:foregroundMark x1="54800" y1="47933" x2="54800" y2="48200"/>
                        <a14:foregroundMark x1="44400" y1="38800" x2="44667" y2="59067"/>
                        <a14:foregroundMark x1="17067" y1="56067" x2="60667" y2="59333"/>
                        <a14:foregroundMark x1="60667" y1="59333" x2="78133" y2="56533"/>
                        <a14:foregroundMark x1="78400" y1="57333" x2="48000" y2="52267"/>
                        <a14:foregroundMark x1="59400" y1="57067" x2="48200" y2="55067"/>
                        <a14:foregroundMark x1="25933" y1="56533" x2="27200" y2="65400"/>
                        <a14:foregroundMark x1="7933" y1="36067" x2="11000" y2="55800"/>
                        <a14:foregroundMark x1="91800" y1="43667" x2="92533" y2="53800"/>
                        <a14:foregroundMark x1="59867" y1="92800" x2="44200" y2="90000"/>
                        <a14:foregroundMark x1="44200" y1="90000" x2="43933" y2="89733"/>
                        <a14:foregroundMark x1="49733" y1="38800" x2="48000" y2="56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867" y="914109"/>
            <a:ext cx="1454251" cy="1454251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2A7CF2-5701-EDC8-7A89-24173B450353}"/>
              </a:ext>
            </a:extLst>
          </p:cNvPr>
          <p:cNvSpPr txBox="1"/>
          <p:nvPr/>
        </p:nvSpPr>
        <p:spPr>
          <a:xfrm>
            <a:off x="620158" y="3573016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29180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41B0F11-BBBD-F05E-0496-4E84F21F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064" y="2419796"/>
            <a:ext cx="7693872" cy="201840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chemeClr val="tx2"/>
                </a:solidFill>
              </a:rPr>
              <a:t>Tools, Tech, Database, User Interface &amp; API</a:t>
            </a:r>
          </a:p>
        </p:txBody>
      </p:sp>
    </p:spTree>
    <p:extLst>
      <p:ext uri="{BB962C8B-B14F-4D97-AF65-F5344CB8AC3E}">
        <p14:creationId xmlns:p14="http://schemas.microsoft.com/office/powerpoint/2010/main" val="265324932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84CB28C-292F-90E4-1FDD-8F362C0DC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0365" y="527335"/>
            <a:ext cx="5244383" cy="3562324"/>
          </a:xfrm>
        </p:spPr>
        <p:txBody>
          <a:bodyPr/>
          <a:lstStyle/>
          <a:p>
            <a:r>
              <a:rPr lang="en-US" sz="5400" b="0" dirty="0"/>
              <a:t>Tech. &amp; </a:t>
            </a:r>
            <a:br>
              <a:rPr lang="en-US" sz="5400" b="0" dirty="0"/>
            </a:br>
            <a:r>
              <a:rPr lang="en-US" sz="5400" b="0" dirty="0"/>
              <a:t>Tools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We Use To Build This App.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22BD6C6-4E13-DCC0-717E-4C1D4646151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" b="439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4585140-0533-78B4-E876-828A575C1CD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5" r="21895"/>
          <a:stretch>
            <a:fillRect/>
          </a:stretch>
        </p:blipFill>
        <p:spPr>
          <a:xfrm>
            <a:off x="9946640" y="2308497"/>
            <a:ext cx="2245360" cy="224536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2889D78-9DDB-EC15-9F1A-2BCB6A7B05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7" r="12527"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63D243A-927C-1431-F9A8-58E28129E2C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" r="2874"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EE847B8A-A8B1-F63C-E442-E65279E7806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BABBC66-78B6-7B69-45DB-8DAA610D2CF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C290240E-DC0C-80CF-B80D-85E61F9FD71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1628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50">
            <a:extLst>
              <a:ext uri="{FF2B5EF4-FFF2-40B4-BE49-F238E27FC236}">
                <a16:creationId xmlns:a16="http://schemas.microsoft.com/office/drawing/2014/main" id="{23BF2CCD-90C5-4614-8052-EEA8F3E6B887}"/>
              </a:ext>
            </a:extLst>
          </p:cNvPr>
          <p:cNvSpPr/>
          <p:nvPr/>
        </p:nvSpPr>
        <p:spPr>
          <a:xfrm>
            <a:off x="11330" y="-3067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CD238-655B-4717-8ED8-154E2E2C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93B49-912A-4F52-8CE7-21CA2A6A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DD1DE-8868-40F8-A9B8-A64647D4A19E}"/>
              </a:ext>
            </a:extLst>
          </p:cNvPr>
          <p:cNvSpPr txBox="1"/>
          <p:nvPr/>
        </p:nvSpPr>
        <p:spPr>
          <a:xfrm>
            <a:off x="1779574" y="3148934"/>
            <a:ext cx="2429223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Flowchart</a:t>
            </a:r>
            <a:endParaRPr lang="id-ID" sz="32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FEF0AC-C682-1EEA-7D4B-28F9B5F9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41" y="390583"/>
            <a:ext cx="4458262" cy="6050498"/>
          </a:xfrm>
          <a:prstGeom prst="roundRect">
            <a:avLst>
              <a:gd name="adj" fmla="val 2995"/>
            </a:avLst>
          </a:prstGeom>
          <a:solidFill>
            <a:schemeClr val="tx1"/>
          </a:solidFill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292024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50">
            <a:extLst>
              <a:ext uri="{FF2B5EF4-FFF2-40B4-BE49-F238E27FC236}">
                <a16:creationId xmlns:a16="http://schemas.microsoft.com/office/drawing/2014/main" id="{23BF2CCD-90C5-4614-8052-EEA8F3E6B887}"/>
              </a:ext>
            </a:extLst>
          </p:cNvPr>
          <p:cNvSpPr/>
          <p:nvPr/>
        </p:nvSpPr>
        <p:spPr>
          <a:xfrm>
            <a:off x="11330" y="-3067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CD238-655B-4717-8ED8-154E2E2C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8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93B49-912A-4F52-8CE7-21CA2A6A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DD1DE-8868-40F8-A9B8-A64647D4A19E}"/>
              </a:ext>
            </a:extLst>
          </p:cNvPr>
          <p:cNvSpPr txBox="1"/>
          <p:nvPr/>
        </p:nvSpPr>
        <p:spPr>
          <a:xfrm>
            <a:off x="623888" y="400177"/>
            <a:ext cx="9583532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ERD (Entity Relationship Diagram)</a:t>
            </a:r>
            <a:endParaRPr lang="id-ID" sz="32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03495A0-E021-402E-85EE-03855D7E7181}"/>
              </a:ext>
            </a:extLst>
          </p:cNvPr>
          <p:cNvGrpSpPr/>
          <p:nvPr/>
        </p:nvGrpSpPr>
        <p:grpSpPr>
          <a:xfrm>
            <a:off x="-479155" y="-43707"/>
            <a:ext cx="10438372" cy="7828776"/>
            <a:chOff x="-3427076" y="476672"/>
            <a:chExt cx="7826355" cy="5869765"/>
          </a:xfrm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660681B9-5E13-4FBE-8AE8-BB65B471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532549" y="1340768"/>
              <a:ext cx="6067732" cy="4044479"/>
            </a:xfrm>
            <a:prstGeom prst="round2SameRect">
              <a:avLst>
                <a:gd name="adj1" fmla="val 5834"/>
                <a:gd name="adj2" fmla="val 0"/>
              </a:avLst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649CF6DD-1074-4F6D-A768-0B473E41C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t="21779" r="21779" b="21779"/>
            <a:stretch/>
          </p:blipFill>
          <p:spPr>
            <a:xfrm>
              <a:off x="-3427076" y="476672"/>
              <a:ext cx="7826355" cy="5869765"/>
            </a:xfrm>
            <a:prstGeom prst="rect">
              <a:avLst/>
            </a:prstGeom>
          </p:spPr>
        </p:pic>
      </p:grpSp>
      <p:sp>
        <p:nvSpPr>
          <p:cNvPr id="241" name="Rectangle: Rounded Corners 240">
            <a:hlinkClick r:id="rId4"/>
            <a:extLst>
              <a:ext uri="{FF2B5EF4-FFF2-40B4-BE49-F238E27FC236}">
                <a16:creationId xmlns:a16="http://schemas.microsoft.com/office/drawing/2014/main" id="{E88001C8-8523-41C1-AAD7-CD7522E53FB9}"/>
              </a:ext>
            </a:extLst>
          </p:cNvPr>
          <p:cNvSpPr/>
          <p:nvPr/>
        </p:nvSpPr>
        <p:spPr>
          <a:xfrm>
            <a:off x="9294554" y="3551337"/>
            <a:ext cx="1875392" cy="422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8F9D5"/>
              </a:gs>
              <a:gs pos="61000">
                <a:srgbClr val="4BA1FC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4000" sy="94000" algn="t" rotWithShape="0">
              <a:srgbClr val="48F9D5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00" dirty="0">
                <a:solidFill>
                  <a:schemeClr val="tx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Look Closer</a:t>
            </a:r>
            <a:endParaRPr lang="da-DK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5A18A6-E6FF-A51B-CBC9-CEA1E2505D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r="9018"/>
          <a:stretch/>
        </p:blipFill>
        <p:spPr>
          <a:xfrm>
            <a:off x="759637" y="1150786"/>
            <a:ext cx="8002786" cy="5224057"/>
          </a:xfrm>
          <a:prstGeom prst="round2SameRect">
            <a:avLst>
              <a:gd name="adj1" fmla="val 422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5278511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41B0F11-BBBD-F05E-0496-4E84F21F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095" y="342143"/>
            <a:ext cx="5757081" cy="10000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All Feature In Our App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36EEC-11BA-7524-5BD2-8D70F2A6B38A}"/>
              </a:ext>
            </a:extLst>
          </p:cNvPr>
          <p:cNvSpPr txBox="1"/>
          <p:nvPr/>
        </p:nvSpPr>
        <p:spPr>
          <a:xfrm>
            <a:off x="1366095" y="1687679"/>
            <a:ext cx="3746157" cy="326537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en-US" b="1" dirty="0">
                <a:latin typeface="Montserrat" panose="02000505000000020004" pitchFamily="2" charset="0"/>
              </a:rPr>
              <a:t>Buyer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Login And Sign Up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Manage Profile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Create Wishlist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Place An Order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Payment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Order History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Buyer Can Open Their Shop</a:t>
            </a:r>
            <a:endParaRPr lang="en-US" sz="1000" dirty="0">
              <a:latin typeface="Montserrat" panose="02000505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DD0D4-C0FD-3D27-FBAE-79A9C6D242AE}"/>
              </a:ext>
            </a:extLst>
          </p:cNvPr>
          <p:cNvSpPr txBox="1"/>
          <p:nvPr/>
        </p:nvSpPr>
        <p:spPr>
          <a:xfrm>
            <a:off x="6512655" y="1687679"/>
            <a:ext cx="5202485" cy="326537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en-US" b="1" dirty="0">
                <a:latin typeface="Montserrat" panose="02000505000000020004" pitchFamily="2" charset="0"/>
              </a:rPr>
              <a:t>Seller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Login And Sign Up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Manage Profile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Management Product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Seller Product List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1400" b="1" dirty="0">
              <a:latin typeface="Montserrat" panose="02000505000000020004" pitchFamily="2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1400" b="1" dirty="0">
              <a:latin typeface="Montserrat" panose="02000505000000020004" pitchFamily="2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1400" b="1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0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>
          <a:outerShdw blurRad="38100" dist="12700" dir="5400000" algn="ctr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Voodoo2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144000" bIns="36000" rtlCol="0">
        <a:spAutoFit/>
      </a:bodyPr>
      <a:lstStyle>
        <a:defPPr>
          <a:lnSpc>
            <a:spcPct val="12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10612</TotalTime>
  <Words>415</Words>
  <Application>Microsoft Office PowerPoint</Application>
  <PresentationFormat>Widescreen</PresentationFormat>
  <Paragraphs>95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Consolas</vt:lpstr>
      <vt:lpstr>Montserrat</vt:lpstr>
      <vt:lpstr>Montserrat Bold</vt:lpstr>
      <vt:lpstr>Montserrat ExtraLight</vt:lpstr>
      <vt:lpstr>Montserrat SemiBold</vt:lpstr>
      <vt:lpstr>Montserrat-Bold</vt:lpstr>
      <vt:lpstr>Open Sans</vt:lpstr>
      <vt:lpstr>Open Sans SemiBold</vt:lpstr>
      <vt:lpstr>Voodoo Powerpoint Template</vt:lpstr>
      <vt:lpstr>Voodoo2 Powerpoint Template</vt:lpstr>
      <vt:lpstr>PowerPoint Presentation</vt:lpstr>
      <vt:lpstr>Our Team</vt:lpstr>
      <vt:lpstr>About Project</vt:lpstr>
      <vt:lpstr>PowerPoint Presentation</vt:lpstr>
      <vt:lpstr>Tools, Tech, Database, User Interface &amp; API</vt:lpstr>
      <vt:lpstr>Tech. &amp;  Tools  We Use To Build This App.</vt:lpstr>
      <vt:lpstr>PowerPoint Presentation</vt:lpstr>
      <vt:lpstr>PowerPoint Presentation</vt:lpstr>
      <vt:lpstr>All Feature In Our App</vt:lpstr>
      <vt:lpstr>PowerPoint Presentation</vt:lpstr>
      <vt:lpstr>Home Page</vt:lpstr>
      <vt:lpstr>Sign Up Page</vt:lpstr>
      <vt:lpstr>Login Page</vt:lpstr>
      <vt:lpstr>Profile Page</vt:lpstr>
      <vt:lpstr>Payment Page</vt:lpstr>
      <vt:lpstr>Order History Page</vt:lpstr>
      <vt:lpstr>Seller Page</vt:lpstr>
      <vt:lpstr>Post Product Page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 Powerpoint</dc:title>
  <dc:subject/>
  <dc:creator>SevenBox</dc:creator>
  <cp:keywords/>
  <dc:description/>
  <cp:lastModifiedBy>Rendra Prames</cp:lastModifiedBy>
  <cp:revision>730</cp:revision>
  <dcterms:created xsi:type="dcterms:W3CDTF">2017-07-25T02:03:18Z</dcterms:created>
  <dcterms:modified xsi:type="dcterms:W3CDTF">2022-08-27T06:35:49Z</dcterms:modified>
  <cp:category/>
</cp:coreProperties>
</file>